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3674" r:id="rId4"/>
    <p:sldMasterId id="2147484348" r:id="rId5"/>
  </p:sldMasterIdLst>
  <p:notesMasterIdLst>
    <p:notesMasterId r:id="rId58"/>
  </p:notesMasterIdLst>
  <p:handoutMasterIdLst>
    <p:handoutMasterId r:id="rId59"/>
  </p:handoutMasterIdLst>
  <p:sldIdLst>
    <p:sldId id="330" r:id="rId6"/>
    <p:sldId id="642" r:id="rId7"/>
    <p:sldId id="467" r:id="rId8"/>
    <p:sldId id="613" r:id="rId9"/>
    <p:sldId id="487" r:id="rId10"/>
    <p:sldId id="505" r:id="rId11"/>
    <p:sldId id="743" r:id="rId12"/>
    <p:sldId id="744" r:id="rId13"/>
    <p:sldId id="745" r:id="rId14"/>
    <p:sldId id="739" r:id="rId15"/>
    <p:sldId id="258" r:id="rId16"/>
    <p:sldId id="753" r:id="rId17"/>
    <p:sldId id="754" r:id="rId18"/>
    <p:sldId id="755" r:id="rId19"/>
    <p:sldId id="756" r:id="rId20"/>
    <p:sldId id="757" r:id="rId21"/>
    <p:sldId id="758" r:id="rId22"/>
    <p:sldId id="725" r:id="rId23"/>
    <p:sldId id="261" r:id="rId24"/>
    <p:sldId id="480" r:id="rId25"/>
    <p:sldId id="726" r:id="rId26"/>
    <p:sldId id="449" r:id="rId27"/>
    <p:sldId id="620" r:id="rId28"/>
    <p:sldId id="727" r:id="rId29"/>
    <p:sldId id="742" r:id="rId30"/>
    <p:sldId id="279" r:id="rId31"/>
    <p:sldId id="737" r:id="rId32"/>
    <p:sldId id="323" r:id="rId33"/>
    <p:sldId id="322" r:id="rId34"/>
    <p:sldId id="492" r:id="rId35"/>
    <p:sldId id="572" r:id="rId36"/>
    <p:sldId id="576" r:id="rId37"/>
    <p:sldId id="327" r:id="rId38"/>
    <p:sldId id="553" r:id="rId39"/>
    <p:sldId id="513" r:id="rId40"/>
    <p:sldId id="329" r:id="rId41"/>
    <p:sldId id="544" r:id="rId42"/>
    <p:sldId id="541" r:id="rId43"/>
    <p:sldId id="474" r:id="rId44"/>
    <p:sldId id="579" r:id="rId45"/>
    <p:sldId id="746" r:id="rId46"/>
    <p:sldId id="445" r:id="rId47"/>
    <p:sldId id="324" r:id="rId48"/>
    <p:sldId id="502" r:id="rId49"/>
    <p:sldId id="741" r:id="rId50"/>
    <p:sldId id="735" r:id="rId51"/>
    <p:sldId id="736" r:id="rId52"/>
    <p:sldId id="759" r:id="rId53"/>
    <p:sldId id="614" r:id="rId54"/>
    <p:sldId id="650" r:id="rId55"/>
    <p:sldId id="647" r:id="rId56"/>
    <p:sldId id="740" r:id="rId57"/>
  </p:sldIdLst>
  <p:sldSz cx="12192000" cy="6858000"/>
  <p:notesSz cx="7010400" cy="9236075"/>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extLst>
    <p:ext uri="{521415D9-36F7-43E2-AB2F-B90AF26B5E84}">
      <p14:sectionLst xmlns:p14="http://schemas.microsoft.com/office/powerpoint/2010/main">
        <p14:section name="Default Section" id="{ED53614E-FEE6-48A3-8235-5361ADF944FF}">
          <p14:sldIdLst>
            <p14:sldId id="330"/>
            <p14:sldId id="642"/>
            <p14:sldId id="467"/>
            <p14:sldId id="613"/>
            <p14:sldId id="487"/>
            <p14:sldId id="505"/>
            <p14:sldId id="743"/>
            <p14:sldId id="744"/>
            <p14:sldId id="745"/>
            <p14:sldId id="739"/>
            <p14:sldId id="258"/>
            <p14:sldId id="753"/>
            <p14:sldId id="754"/>
            <p14:sldId id="755"/>
            <p14:sldId id="756"/>
            <p14:sldId id="757"/>
            <p14:sldId id="758"/>
            <p14:sldId id="725"/>
            <p14:sldId id="261"/>
            <p14:sldId id="480"/>
            <p14:sldId id="726"/>
            <p14:sldId id="449"/>
            <p14:sldId id="620"/>
            <p14:sldId id="727"/>
            <p14:sldId id="742"/>
            <p14:sldId id="279"/>
            <p14:sldId id="737"/>
            <p14:sldId id="323"/>
            <p14:sldId id="322"/>
            <p14:sldId id="492"/>
            <p14:sldId id="572"/>
            <p14:sldId id="576"/>
            <p14:sldId id="327"/>
            <p14:sldId id="553"/>
            <p14:sldId id="513"/>
            <p14:sldId id="329"/>
            <p14:sldId id="544"/>
            <p14:sldId id="541"/>
            <p14:sldId id="474"/>
            <p14:sldId id="579"/>
            <p14:sldId id="746"/>
            <p14:sldId id="445"/>
            <p14:sldId id="324"/>
            <p14:sldId id="502"/>
            <p14:sldId id="741"/>
            <p14:sldId id="735"/>
            <p14:sldId id="736"/>
            <p14:sldId id="759"/>
            <p14:sldId id="614"/>
            <p14:sldId id="650"/>
            <p14:sldId id="647"/>
            <p14:sldId id="740"/>
          </p14:sldIdLst>
        </p14:section>
        <p14:section name="Untitled Section" id="{08EE2C02-D271-46F9-886A-D775C02B6966}">
          <p14:sldIdLst/>
        </p14:section>
      </p14:sectionLst>
    </p:ex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Dong Hoon" initials="LDH" lastIdx="1" clrIdx="0"/>
  <p:cmAuthor id="2" name="Davis, Scott" initials="DS" lastIdx="1" clrIdx="1"/>
  <p:cmAuthor id="3" name="Moore, Cherise" initials="MC" lastIdx="3" clrIdx="2">
    <p:extLst>
      <p:ext uri="{19B8F6BF-5375-455C-9EA6-DF929625EA0E}">
        <p15:presenceInfo xmlns:p15="http://schemas.microsoft.com/office/powerpoint/2012/main" userId="S::cmoore@air.org::5ceec506-462a-4afa-a88c-82fb1fadc7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8D6"/>
    <a:srgbClr val="2E4488"/>
    <a:srgbClr val="E6E6E6"/>
    <a:srgbClr val="000000"/>
    <a:srgbClr val="6D6F71"/>
    <a:srgbClr val="414142"/>
    <a:srgbClr val="58595B"/>
    <a:srgbClr val="DCDDDE"/>
    <a:srgbClr val="595959"/>
    <a:srgbClr val="FDB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73028" autoAdjust="0"/>
  </p:normalViewPr>
  <p:slideViewPr>
    <p:cSldViewPr snapToGrid="0">
      <p:cViewPr varScale="1">
        <p:scale>
          <a:sx n="68" d="100"/>
          <a:sy n="68" d="100"/>
        </p:scale>
        <p:origin x="120" y="42"/>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075"/>
    </p:cViewPr>
  </p:sorterViewPr>
  <p:notesViewPr>
    <p:cSldViewPr snapToGrid="0">
      <p:cViewPr varScale="1">
        <p:scale>
          <a:sx n="65" d="100"/>
          <a:sy n="65" d="100"/>
        </p:scale>
        <p:origin x="3125" y="38"/>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2" y="1"/>
            <a:ext cx="3038475" cy="324452"/>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20483" name="Rectangle 3"/>
          <p:cNvSpPr>
            <a:spLocks noGrp="1" noChangeArrowheads="1"/>
          </p:cNvSpPr>
          <p:nvPr>
            <p:ph type="dt" sz="quarter" idx="1"/>
          </p:nvPr>
        </p:nvSpPr>
        <p:spPr bwMode="auto">
          <a:xfrm>
            <a:off x="3971926" y="1"/>
            <a:ext cx="3038475" cy="324452"/>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a:p>
        </p:txBody>
      </p:sp>
      <p:sp>
        <p:nvSpPr>
          <p:cNvPr id="20484" name="Rectangle 4"/>
          <p:cNvSpPr>
            <a:spLocks noGrp="1" noChangeArrowheads="1"/>
          </p:cNvSpPr>
          <p:nvPr>
            <p:ph type="ftr" sz="quarter" idx="2"/>
          </p:nvPr>
        </p:nvSpPr>
        <p:spPr bwMode="auto">
          <a:xfrm>
            <a:off x="2" y="8965698"/>
            <a:ext cx="3038475" cy="270378"/>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20485" name="Rectangle 5"/>
          <p:cNvSpPr>
            <a:spLocks noGrp="1" noChangeArrowheads="1"/>
          </p:cNvSpPr>
          <p:nvPr>
            <p:ph type="sldNum" sz="quarter" idx="3"/>
          </p:nvPr>
        </p:nvSpPr>
        <p:spPr bwMode="auto">
          <a:xfrm>
            <a:off x="3971926" y="8965698"/>
            <a:ext cx="3038475" cy="270378"/>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7BCAE3DC-170E-4613-A0CC-4BE6EC59C3DC}" type="slidenum">
              <a:rPr lang="en-US"/>
              <a:pPr>
                <a:defRPr/>
              </a:pPr>
              <a:t>‹#›</a:t>
            </a:fld>
            <a:endParaRPr lang="en-US" dirty="0"/>
          </a:p>
        </p:txBody>
      </p:sp>
    </p:spTree>
    <p:extLst>
      <p:ext uri="{BB962C8B-B14F-4D97-AF65-F5344CB8AC3E}">
        <p14:creationId xmlns:p14="http://schemas.microsoft.com/office/powerpoint/2010/main" val="240476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0"/>
            <a:ext cx="3038475" cy="462120"/>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3075" name="Rectangle 3"/>
          <p:cNvSpPr>
            <a:spLocks noGrp="1" noChangeArrowheads="1"/>
          </p:cNvSpPr>
          <p:nvPr>
            <p:ph type="dt" idx="1"/>
          </p:nvPr>
        </p:nvSpPr>
        <p:spPr bwMode="auto">
          <a:xfrm>
            <a:off x="3971926" y="0"/>
            <a:ext cx="3038475" cy="462120"/>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427038" y="692150"/>
            <a:ext cx="6157912" cy="34639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39" y="4387769"/>
            <a:ext cx="5140325" cy="4155919"/>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p:cNvSpPr>
            <a:spLocks noGrp="1" noChangeArrowheads="1"/>
          </p:cNvSpPr>
          <p:nvPr>
            <p:ph type="ftr" sz="quarter" idx="4"/>
          </p:nvPr>
        </p:nvSpPr>
        <p:spPr bwMode="auto">
          <a:xfrm>
            <a:off x="2" y="8773959"/>
            <a:ext cx="3038475" cy="462119"/>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971926" y="8773959"/>
            <a:ext cx="3038475" cy="462119"/>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DBA2C2E2-0E08-480B-A22D-C2F2EBF6A27D}" type="slidenum">
              <a:rPr lang="en-US"/>
              <a:pPr>
                <a:defRPr/>
              </a:pPr>
              <a:t>‹#›</a:t>
            </a:fld>
            <a:endParaRPr lang="en-US" dirty="0"/>
          </a:p>
        </p:txBody>
      </p:sp>
    </p:spTree>
    <p:extLst>
      <p:ext uri="{BB962C8B-B14F-4D97-AF65-F5344CB8AC3E}">
        <p14:creationId xmlns:p14="http://schemas.microsoft.com/office/powerpoint/2010/main" val="1399549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1pPr>
    <a:lvl2pPr marL="4572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2pPr>
    <a:lvl3pPr marL="9144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3pPr>
    <a:lvl4pPr marL="13716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4pPr>
    <a:lvl5pPr marL="18288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normAutofit/>
          </a:bodyPr>
          <a:lstStyle/>
          <a:p>
            <a:r>
              <a:rPr lang="en-US" dirty="0"/>
              <a:t>Brief intros for all</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Cherise</a:t>
            </a:r>
          </a:p>
          <a:p>
            <a:endParaRPr lang="en-US" dirty="0"/>
          </a:p>
          <a:p>
            <a:r>
              <a:rPr lang="en-US" dirty="0"/>
              <a:t>Before we go into detail about what the training modules are, we want to get your thoughts on what comes to mind when you consider CTE and Research.</a:t>
            </a:r>
          </a:p>
          <a:p>
            <a:r>
              <a:rPr lang="en-US" dirty="0"/>
              <a:t>What do you think about?  What exists?  What’s missing?  Why does it matter?</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10</a:t>
            </a:fld>
            <a:endParaRPr lang="en-US" dirty="0"/>
          </a:p>
        </p:txBody>
      </p:sp>
    </p:spTree>
    <p:extLst>
      <p:ext uri="{BB962C8B-B14F-4D97-AF65-F5344CB8AC3E}">
        <p14:creationId xmlns:p14="http://schemas.microsoft.com/office/powerpoint/2010/main" val="3001826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latin typeface="Calibri" panose="020F0502020204030204" pitchFamily="34" charset="0"/>
                <a:ea typeface="Calibri" panose="020F0502020204030204" pitchFamily="34" charset="0"/>
              </a:rPr>
              <a:t>These are the six modules we are developing. </a:t>
            </a:r>
          </a:p>
          <a:p>
            <a:endParaRPr lang="en-US" sz="1900" dirty="0">
              <a:latin typeface="Calibri" panose="020F0502020204030204" pitchFamily="34" charset="0"/>
              <a:ea typeface="Calibri" panose="020F0502020204030204" pitchFamily="34" charset="0"/>
            </a:endParaRPr>
          </a:p>
          <a:p>
            <a:r>
              <a:rPr lang="en-US" sz="1900" dirty="0">
                <a:solidFill>
                  <a:srgbClr val="58595B">
                    <a:lumMod val="95000"/>
                    <a:lumOff val="5000"/>
                  </a:srgbClr>
                </a:solidFill>
                <a:latin typeface="Arial" pitchFamily="34" charset="0"/>
                <a:ea typeface="ＭＳ Ｐゴシック"/>
              </a:rPr>
              <a:t>This series of six modules is designed to support CTE educators in learning more about data and researc</a:t>
            </a:r>
            <a:r>
              <a:rPr lang="en-US" sz="1900" dirty="0">
                <a:solidFill>
                  <a:srgbClr val="58595B">
                    <a:lumMod val="95000"/>
                    <a:lumOff val="5000"/>
                  </a:srgbClr>
                </a:solidFill>
                <a:latin typeface="Calibri" panose="020F0502020204030204" pitchFamily="34" charset="0"/>
                <a:ea typeface="ＭＳ Ｐゴシック"/>
              </a:rPr>
              <a:t>h.</a:t>
            </a:r>
          </a:p>
          <a:p>
            <a:endParaRPr lang="en-US" sz="1900" dirty="0">
              <a:solidFill>
                <a:srgbClr val="58595B">
                  <a:lumMod val="95000"/>
                  <a:lumOff val="5000"/>
                </a:srgbClr>
              </a:solidFill>
              <a:latin typeface="Calibri" panose="020F0502020204030204" pitchFamily="34" charset="0"/>
              <a:ea typeface="ＭＳ Ｐゴシック"/>
            </a:endParaRPr>
          </a:p>
          <a:p>
            <a:r>
              <a:rPr lang="en-US" sz="1900" dirty="0">
                <a:latin typeface="Calibri" panose="020F0502020204030204" pitchFamily="34" charset="0"/>
                <a:ea typeface="Calibri" panose="020F0502020204030204" pitchFamily="34" charset="0"/>
              </a:rPr>
              <a:t>Although the modules need not be viewed sequentially, we suggest that you consider doing so if you plan to complete the entire series. </a:t>
            </a:r>
            <a:endParaRPr lang="en-US" dirty="0"/>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5CBC2ACD-A8FA-4769-8535-E1261E0494E7}" type="slidenum">
              <a:rPr lang="en-US">
                <a:solidFill>
                  <a:srgbClr val="000000"/>
                </a:solidFill>
                <a:latin typeface="ITC Franklin Gothic Std Bk Cd"/>
                <a:ea typeface="ＭＳ Ｐゴシック" charset="-128"/>
              </a:rPr>
              <a:pPr defTabSz="942289" eaLnBrk="0" fontAlgn="base" hangingPunct="0">
                <a:spcBef>
                  <a:spcPct val="0"/>
                </a:spcBef>
                <a:spcAft>
                  <a:spcPct val="0"/>
                </a:spcAft>
                <a:defRPr/>
              </a:pPr>
              <a:t>11</a:t>
            </a:fld>
            <a:endParaRPr lang="en-US" dirty="0">
              <a:solidFill>
                <a:srgbClr val="000000"/>
              </a:solidFill>
              <a:latin typeface="ITC Franklin Gothic Std Bk Cd"/>
              <a:ea typeface="ＭＳ Ｐゴシック" charset="-128"/>
            </a:endParaRPr>
          </a:p>
        </p:txBody>
      </p:sp>
    </p:spTree>
    <p:extLst>
      <p:ext uri="{BB962C8B-B14F-4D97-AF65-F5344CB8AC3E}">
        <p14:creationId xmlns:p14="http://schemas.microsoft.com/office/powerpoint/2010/main" val="768986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Pradeep</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12</a:t>
            </a:fld>
            <a:endParaRPr lang="en-US" dirty="0"/>
          </a:p>
        </p:txBody>
      </p:sp>
    </p:spTree>
    <p:extLst>
      <p:ext uri="{BB962C8B-B14F-4D97-AF65-F5344CB8AC3E}">
        <p14:creationId xmlns:p14="http://schemas.microsoft.com/office/powerpoint/2010/main" val="3316113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Distinguishing</a:t>
            </a:r>
            <a:r>
              <a:rPr lang="en-US" baseline="0" dirty="0"/>
              <a:t> research into its components parts</a:t>
            </a:r>
          </a:p>
          <a:p>
            <a:r>
              <a:rPr lang="en-US" baseline="0" dirty="0"/>
              <a:t>How do each relate to the modules</a:t>
            </a:r>
          </a:p>
          <a:p>
            <a:r>
              <a:rPr lang="en-US" baseline="0" dirty="0"/>
              <a:t>Data: explain receptacle</a:t>
            </a:r>
          </a:p>
          <a:p>
            <a:r>
              <a:rPr lang="en-US" baseline="0" dirty="0"/>
              <a:t>Reporting: structured presentation</a:t>
            </a:r>
          </a:p>
          <a:p>
            <a:r>
              <a:rPr lang="en-US" baseline="0" dirty="0"/>
              <a:t>Accountability:  moving beyond compliance</a:t>
            </a:r>
          </a:p>
          <a:p>
            <a:r>
              <a:rPr lang="en-US" baseline="0"/>
              <a:t>Evaluation: </a:t>
            </a:r>
            <a:r>
              <a:rPr lang="en-US" baseline="0" dirty="0"/>
              <a:t>combines efficiency  and effectiveness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13</a:t>
            </a:fld>
            <a:endParaRPr lang="en-US" dirty="0"/>
          </a:p>
        </p:txBody>
      </p:sp>
    </p:spTree>
    <p:extLst>
      <p:ext uri="{BB962C8B-B14F-4D97-AF65-F5344CB8AC3E}">
        <p14:creationId xmlns:p14="http://schemas.microsoft.com/office/powerpoint/2010/main" val="1686451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modules teach you…</a:t>
            </a:r>
          </a:p>
          <a:p>
            <a:r>
              <a:rPr lang="en-US" dirty="0"/>
              <a:t>Focus on the student</a:t>
            </a:r>
            <a:r>
              <a:rPr lang="en-US" baseline="0" dirty="0"/>
              <a:t> and class (the unit of analysis)</a:t>
            </a:r>
          </a:p>
          <a:p>
            <a:r>
              <a:rPr lang="en-US" baseline="0" dirty="0"/>
              <a:t>There is a sequencing process that is critical for research</a:t>
            </a:r>
          </a:p>
          <a:p>
            <a:r>
              <a:rPr lang="en-US" baseline="0" dirty="0"/>
              <a:t>As a teacher do data reporting and evaluation</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14</a:t>
            </a:fld>
            <a:endParaRPr lang="en-US" dirty="0"/>
          </a:p>
        </p:txBody>
      </p:sp>
    </p:spTree>
    <p:extLst>
      <p:ext uri="{BB962C8B-B14F-4D97-AF65-F5344CB8AC3E}">
        <p14:creationId xmlns:p14="http://schemas.microsoft.com/office/powerpoint/2010/main" val="1987420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modules teach you…</a:t>
            </a:r>
          </a:p>
          <a:p>
            <a:r>
              <a:rPr lang="en-US" dirty="0"/>
              <a:t>Focus on the program/class </a:t>
            </a:r>
            <a:r>
              <a:rPr lang="en-US" baseline="0" dirty="0"/>
              <a:t>(the unit of analysis)</a:t>
            </a:r>
          </a:p>
          <a:p>
            <a:r>
              <a:rPr lang="en-US" baseline="0" dirty="0"/>
              <a:t>There is a sequencing process that is critical for research</a:t>
            </a:r>
          </a:p>
          <a:p>
            <a:r>
              <a:rPr lang="en-US" baseline="0" dirty="0"/>
              <a:t>As an administrator do data reporting and evaluation</a:t>
            </a:r>
          </a:p>
          <a:p>
            <a:r>
              <a:rPr lang="en-US" baseline="0" dirty="0"/>
              <a:t>If resources available, engage in an evaluation</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15</a:t>
            </a:fld>
            <a:endParaRPr lang="en-US" dirty="0"/>
          </a:p>
        </p:txBody>
      </p:sp>
    </p:spTree>
    <p:extLst>
      <p:ext uri="{BB962C8B-B14F-4D97-AF65-F5344CB8AC3E}">
        <p14:creationId xmlns:p14="http://schemas.microsoft.com/office/powerpoint/2010/main" val="3011121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t>
            </a:r>
            <a:r>
              <a:rPr lang="en-US" baseline="0" dirty="0"/>
              <a:t> over slide and also talk about CTE Online</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16</a:t>
            </a:fld>
            <a:endParaRPr lang="en-US" dirty="0"/>
          </a:p>
        </p:txBody>
      </p:sp>
    </p:spTree>
    <p:extLst>
      <p:ext uri="{BB962C8B-B14F-4D97-AF65-F5344CB8AC3E}">
        <p14:creationId xmlns:p14="http://schemas.microsoft.com/office/powerpoint/2010/main" val="4044398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module can be completed in 45 minutes to an hour.</a:t>
            </a:r>
          </a:p>
          <a:p>
            <a:r>
              <a:rPr lang="en-US" dirty="0"/>
              <a:t>The modules are self-contained, but they do build in complexity and later modules draw from terminology and definitions in the earlier ones. </a:t>
            </a:r>
          </a:p>
          <a:p>
            <a:r>
              <a:rPr lang="en-US" dirty="0"/>
              <a:t>In the next several slides, we will share with you the objectives for each of the six modules.</a:t>
            </a:r>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DBA2C2E2-0E08-480B-A22D-C2F2EBF6A27D}" type="slidenum">
              <a:rPr lang="en-US">
                <a:solidFill>
                  <a:srgbClr val="000000"/>
                </a:solidFill>
                <a:latin typeface="ITC Franklin Gothic Std Bk Cd"/>
                <a:ea typeface="ＭＳ Ｐゴシック" charset="-128"/>
              </a:rPr>
              <a:pPr defTabSz="942289" eaLnBrk="0" fontAlgn="base" hangingPunct="0">
                <a:spcBef>
                  <a:spcPct val="0"/>
                </a:spcBef>
                <a:spcAft>
                  <a:spcPct val="0"/>
                </a:spcAft>
                <a:defRPr/>
              </a:pPr>
              <a:t>18</a:t>
            </a:fld>
            <a:endParaRPr lang="en-US" dirty="0">
              <a:solidFill>
                <a:srgbClr val="000000"/>
              </a:solidFill>
              <a:latin typeface="ITC Franklin Gothic Std Bk Cd"/>
              <a:ea typeface="ＭＳ Ｐゴシック" charset="-128"/>
            </a:endParaRPr>
          </a:p>
        </p:txBody>
      </p:sp>
    </p:spTree>
    <p:extLst>
      <p:ext uri="{BB962C8B-B14F-4D97-AF65-F5344CB8AC3E}">
        <p14:creationId xmlns:p14="http://schemas.microsoft.com/office/powerpoint/2010/main" val="614470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CTE Data and Why It Matters</a:t>
            </a:r>
          </a:p>
          <a:p>
            <a:endParaRPr lang="en-US" dirty="0"/>
          </a:p>
          <a:p>
            <a:pPr defTabSz="942289">
              <a:defRPr/>
            </a:pPr>
            <a:r>
              <a:rPr lang="en-US" dirty="0"/>
              <a:t>After viewing this module, you should be able to better understand what CTE data are and how research can be used to improve CTE programs. You also will be able to connect data to federal accountability requirements contained with the </a:t>
            </a:r>
            <a:r>
              <a:rPr lang="en-US" i="1" dirty="0"/>
              <a:t>Strengthening Career and Technical Education for the 21st Century Act, </a:t>
            </a:r>
            <a:r>
              <a:rPr lang="en-US" i="0" dirty="0"/>
              <a:t>also referred to as </a:t>
            </a:r>
            <a:r>
              <a:rPr lang="en-US" i="1" dirty="0"/>
              <a:t>Perkins V. </a:t>
            </a:r>
            <a:r>
              <a:rPr lang="en-US" dirty="0"/>
              <a:t>In addition, y</a:t>
            </a:r>
            <a:r>
              <a:rPr lang="en-US" i="0" dirty="0"/>
              <a:t>ou will be able to define what evidence-based research is, understand why it is important, and know where to find it. R</a:t>
            </a:r>
            <a:r>
              <a:rPr lang="en-US" dirty="0"/>
              <a:t>eal-world examples are offered to help you connect theory to practice. </a:t>
            </a:r>
          </a:p>
        </p:txBody>
      </p:sp>
      <p:sp>
        <p:nvSpPr>
          <p:cNvPr id="4" name="Slide Number Placeholder 3"/>
          <p:cNvSpPr>
            <a:spLocks noGrp="1"/>
          </p:cNvSpPr>
          <p:nvPr>
            <p:ph type="sldNum" sz="quarter" idx="5"/>
          </p:nvPr>
        </p:nvSpPr>
        <p:spPr/>
        <p:txBody>
          <a:bodyPr/>
          <a:lstStyle/>
          <a:p>
            <a:fld id="{5CBC2ACD-A8FA-4769-8535-E1261E0494E7}" type="slidenum">
              <a:rPr lang="en-US" smtClean="0"/>
              <a:t>19</a:t>
            </a:fld>
            <a:endParaRPr lang="en-US" dirty="0"/>
          </a:p>
        </p:txBody>
      </p:sp>
    </p:spTree>
    <p:extLst>
      <p:ext uri="{BB962C8B-B14F-4D97-AF65-F5344CB8AC3E}">
        <p14:creationId xmlns:p14="http://schemas.microsoft.com/office/powerpoint/2010/main" val="2235001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Data and Research to Improve CTE Programs</a:t>
            </a:r>
          </a:p>
          <a:p>
            <a:endParaRPr lang="en-US" dirty="0"/>
          </a:p>
          <a:p>
            <a:r>
              <a:rPr lang="en-US" dirty="0"/>
              <a:t>After viewing this module, you will have a better understanding of how data and research can be used to improve CTE programs, and how to access this information. You also will learn how a continuous improvement process can be launched---with consideration given to short- and long-term planning---and will be provided with real-world examples and tested tools to undertake this work. </a:t>
            </a:r>
          </a:p>
          <a:p>
            <a:endParaRPr lang="en-US" dirty="0"/>
          </a:p>
          <a:p>
            <a:pPr defTabSz="942289">
              <a:defRPr/>
            </a:pPr>
            <a:r>
              <a:rPr lang="en-US" dirty="0">
                <a:latin typeface="Arial" panose="020B0604020202020204" pitchFamily="34" charset="0"/>
                <a:cs typeface="Arial" panose="020B0604020202020204" pitchFamily="34" charset="0"/>
              </a:rPr>
              <a:t>Educators should rely on data and evidence-based research to guide their continuous improvement efforts. This module describes a structured, iterative continuous improvement process that educators can follow to apply the data and research they collect. </a:t>
            </a:r>
          </a:p>
          <a:p>
            <a:pPr defTabSz="942289">
              <a:defRPr/>
            </a:pPr>
            <a:endParaRPr lang="en-US" dirty="0">
              <a:latin typeface="Arial" panose="020B0604020202020204" pitchFamily="34" charset="0"/>
              <a:cs typeface="Arial" panose="020B0604020202020204" pitchFamily="34" charset="0"/>
            </a:endParaRPr>
          </a:p>
          <a:p>
            <a:pPr defTabSz="942289">
              <a:defRPr/>
            </a:pPr>
            <a:r>
              <a:rPr lang="en-US" sz="1900" dirty="0">
                <a:latin typeface="Arial" panose="020B0604020202020204" pitchFamily="34" charset="0"/>
                <a:ea typeface="Arial" panose="020B0604020202020204" pitchFamily="34" charset="0"/>
                <a:cs typeface="Times New Roman" panose="02020603050405020304" pitchFamily="18" charset="0"/>
              </a:rPr>
              <a:t>Continuous improvement, a process of implementing and monitoring ongoing feedback, is an important component of creating and maintaining successful CTE programs. For practitioners to engage in continuous improvement – and to use data and research to go beyond accountability – they need to maintain an effective data collection system for decision making and make data-based decisions that lead to equity and improvement for all students. </a:t>
            </a:r>
          </a:p>
          <a:p>
            <a:pPr defTabSz="942289">
              <a:defRPr/>
            </a:pPr>
            <a:endParaRPr lang="en-US" dirty="0">
              <a:latin typeface="Arial" panose="020B0604020202020204" pitchFamily="34" charset="0"/>
              <a:cs typeface="Arial" panose="020B0604020202020204" pitchFamily="34" charset="0"/>
            </a:endParaRPr>
          </a:p>
          <a:p>
            <a:pPr defTabSz="942289">
              <a:defRPr/>
            </a:pPr>
            <a:r>
              <a:rPr lang="en-US" dirty="0">
                <a:latin typeface="Arial" panose="020B0604020202020204" pitchFamily="34" charset="0"/>
                <a:cs typeface="Arial" panose="020B0604020202020204" pitchFamily="34" charset="0"/>
              </a:rPr>
              <a:t>Although there are many improvement frameworks that exist, this module introduces the Plan-Do-Study-Act process. Although conceptually simple, this four-step process requires careful and thoughtful planning. Its components include:</a:t>
            </a:r>
          </a:p>
          <a:p>
            <a:pPr defTabSz="942289">
              <a:defRPr/>
            </a:pPr>
            <a:endParaRPr lang="en-US" dirty="0">
              <a:latin typeface="Arial" panose="020B0604020202020204" pitchFamily="34" charset="0"/>
              <a:cs typeface="Arial" panose="020B0604020202020204" pitchFamily="34" charset="0"/>
            </a:endParaRPr>
          </a:p>
          <a:p>
            <a:pPr defTabSz="942289">
              <a:defRPr/>
            </a:pPr>
            <a:r>
              <a:rPr lang="en-US" b="1" dirty="0">
                <a:latin typeface="Arial" panose="020B0604020202020204" pitchFamily="34" charset="0"/>
                <a:cs typeface="Arial" panose="020B0604020202020204" pitchFamily="34" charset="0"/>
              </a:rPr>
              <a:t>Plan</a:t>
            </a:r>
            <a:r>
              <a:rPr lang="en-US" dirty="0">
                <a:latin typeface="Arial" panose="020B0604020202020204" pitchFamily="34" charset="0"/>
                <a:cs typeface="Arial" panose="020B0604020202020204" pitchFamily="34" charset="0"/>
              </a:rPr>
              <a:t>: Determine what it is you are seeking to accomplish and how you will assess your result.</a:t>
            </a:r>
          </a:p>
          <a:p>
            <a:pPr defTabSz="942289">
              <a:defRPr/>
            </a:pPr>
            <a:r>
              <a:rPr lang="en-US" b="1" dirty="0">
                <a:latin typeface="Arial" panose="020B0604020202020204" pitchFamily="34" charset="0"/>
                <a:cs typeface="Arial" panose="020B0604020202020204" pitchFamily="34" charset="0"/>
              </a:rPr>
              <a:t>Do</a:t>
            </a:r>
            <a:r>
              <a:rPr lang="en-US" dirty="0">
                <a:latin typeface="Arial" panose="020B0604020202020204" pitchFamily="34" charset="0"/>
                <a:cs typeface="Arial" panose="020B0604020202020204" pitchFamily="34" charset="0"/>
              </a:rPr>
              <a:t>: Design and implement your proposed improvement plan.</a:t>
            </a:r>
          </a:p>
          <a:p>
            <a:pPr defTabSz="942289">
              <a:defRPr/>
            </a:pPr>
            <a:r>
              <a:rPr lang="en-US" b="1" dirty="0">
                <a:latin typeface="Arial" panose="020B0604020202020204" pitchFamily="34" charset="0"/>
                <a:cs typeface="Arial" panose="020B0604020202020204" pitchFamily="34" charset="0"/>
              </a:rPr>
              <a:t>Study: </a:t>
            </a:r>
            <a:r>
              <a:rPr lang="en-US" dirty="0">
                <a:latin typeface="Arial" panose="020B0604020202020204" pitchFamily="34" charset="0"/>
                <a:cs typeface="Arial" panose="020B0604020202020204" pitchFamily="34" charset="0"/>
              </a:rPr>
              <a:t>Collect and analyze data and review the research to help contextualize your results.</a:t>
            </a:r>
          </a:p>
          <a:p>
            <a:pPr defTabSz="942289">
              <a:defRPr/>
            </a:pPr>
            <a:r>
              <a:rPr lang="en-US" b="1" dirty="0"/>
              <a:t>Act: </a:t>
            </a:r>
            <a:r>
              <a:rPr lang="en-US" b="0" dirty="0"/>
              <a:t>Use the result of your analysis to fine-tune your engagement.</a:t>
            </a:r>
          </a:p>
          <a:p>
            <a:pPr defTabSz="942289">
              <a:defRPr/>
            </a:pPr>
            <a:endParaRPr lang="en-US" b="0" dirty="0"/>
          </a:p>
          <a:p>
            <a:pPr defTabSz="942289">
              <a:defRPr/>
            </a:pPr>
            <a:r>
              <a:rPr lang="en-US" b="0" dirty="0"/>
              <a:t>We will look at Module 2 in greater detail.</a:t>
            </a:r>
            <a:endParaRPr lang="en-US" b="1" dirty="0"/>
          </a:p>
          <a:p>
            <a:endParaRPr lang="en-US" dirty="0"/>
          </a:p>
        </p:txBody>
      </p:sp>
      <p:sp>
        <p:nvSpPr>
          <p:cNvPr id="4" name="Slide Number Placeholder 3"/>
          <p:cNvSpPr>
            <a:spLocks noGrp="1"/>
          </p:cNvSpPr>
          <p:nvPr>
            <p:ph type="sldNum" sz="quarter" idx="5"/>
          </p:nvPr>
        </p:nvSpPr>
        <p:spPr/>
        <p:txBody>
          <a:bodyPr/>
          <a:lstStyle/>
          <a:p>
            <a:fld id="{5CBC2ACD-A8FA-4769-8535-E1261E0494E7}" type="slidenum">
              <a:rPr lang="en-US" smtClean="0"/>
              <a:t>20</a:t>
            </a:fld>
            <a:endParaRPr lang="en-US" dirty="0"/>
          </a:p>
        </p:txBody>
      </p:sp>
    </p:spTree>
    <p:extLst>
      <p:ext uri="{BB962C8B-B14F-4D97-AF65-F5344CB8AC3E}">
        <p14:creationId xmlns:p14="http://schemas.microsoft.com/office/powerpoint/2010/main" val="2235001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p>
        </p:txBody>
      </p:sp>
      <p:sp>
        <p:nvSpPr>
          <p:cNvPr id="4" name="Slide Number Placeholder 3"/>
          <p:cNvSpPr>
            <a:spLocks noGrp="1"/>
          </p:cNvSpPr>
          <p:nvPr>
            <p:ph type="sldNum" sz="quarter" idx="5"/>
          </p:nvPr>
        </p:nvSpPr>
        <p:spPr/>
        <p:txBody>
          <a:bodyPr/>
          <a:lstStyle/>
          <a:p>
            <a:fld id="{62AB00AA-5DCE-48D2-8E52-5C99E6533E55}" type="slidenum">
              <a:rPr lang="en-US" smtClean="0"/>
              <a:t>2</a:t>
            </a:fld>
            <a:endParaRPr lang="en-US" dirty="0"/>
          </a:p>
        </p:txBody>
      </p:sp>
    </p:spTree>
    <p:extLst>
      <p:ext uri="{BB962C8B-B14F-4D97-AF65-F5344CB8AC3E}">
        <p14:creationId xmlns:p14="http://schemas.microsoft.com/office/powerpoint/2010/main" val="4204785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dirty="0"/>
              <a:t>CTE Program Evaluation: Why It Matters to Practitioners</a:t>
            </a:r>
          </a:p>
          <a:p>
            <a:pPr>
              <a:lnSpc>
                <a:spcPct val="107000"/>
              </a:lnSpc>
            </a:pPr>
            <a:endParaRPr lang="en-US" dirty="0"/>
          </a:p>
          <a:p>
            <a:pPr>
              <a:lnSpc>
                <a:spcPct val="107000"/>
              </a:lnSpc>
            </a:pPr>
            <a:r>
              <a:rPr lang="en-US" dirty="0"/>
              <a:t>Upon completion of this module, you will be able to </a:t>
            </a:r>
            <a:r>
              <a:rPr lang="en-US" dirty="0">
                <a:effectLst/>
                <a:latin typeface="Calibri" panose="020F0502020204030204" pitchFamily="34" charset="0"/>
                <a:ea typeface="Calibri" panose="020F0502020204030204" pitchFamily="34" charset="0"/>
                <a:cs typeface="Calibri" panose="020F0502020204030204" pitchFamily="34" charset="0"/>
              </a:rPr>
              <a:t>define educational impact and what it means to have an impact in CTE. You will understand the different performance measures and program evaluations, be able to explain why program evaluation is valuable for CTE programs, and understand the different types of evaluations and their purposes. Finally, you will learn what a logic model is and how to use one to assess program outcomes. Examples of best practices in program evaluation also will be provided to help you in undertaking your own evaluation efforts.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CBC2ACD-A8FA-4769-8535-E1261E0494E7}" type="slidenum">
              <a:rPr lang="en-US" smtClean="0"/>
              <a:t>21</a:t>
            </a:fld>
            <a:endParaRPr lang="en-US" dirty="0"/>
          </a:p>
        </p:txBody>
      </p:sp>
    </p:spTree>
    <p:extLst>
      <p:ext uri="{BB962C8B-B14F-4D97-AF65-F5344CB8AC3E}">
        <p14:creationId xmlns:p14="http://schemas.microsoft.com/office/powerpoint/2010/main" val="2235001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dirty="0"/>
              <a:t>Using State Data to Partner With Researchers</a:t>
            </a:r>
          </a:p>
          <a:p>
            <a:pPr>
              <a:lnSpc>
                <a:spcPct val="107000"/>
              </a:lnSpc>
            </a:pPr>
            <a:endParaRPr lang="en-US" dirty="0"/>
          </a:p>
          <a:p>
            <a:pPr>
              <a:lnSpc>
                <a:spcPct val="107000"/>
              </a:lnSpc>
            </a:pPr>
            <a:r>
              <a:rPr lang="en-US" dirty="0"/>
              <a:t>Upon completion of this module, you will be able to </a:t>
            </a:r>
            <a:r>
              <a:rPr lang="en-US" dirty="0">
                <a:effectLst/>
                <a:latin typeface="Arial" panose="020B0604020202020204" pitchFamily="34" charset="0"/>
              </a:rPr>
              <a:t>describe </a:t>
            </a:r>
            <a:r>
              <a:rPr lang="en-US" dirty="0">
                <a:effectLst/>
                <a:latin typeface="Arial" panose="020B0604020202020204" pitchFamily="34" charset="0"/>
                <a:ea typeface="Calibri" panose="020F0502020204030204" pitchFamily="34" charset="0"/>
              </a:rPr>
              <a:t>why states should partner with researchers and understand how to include CTE data in your state’s accountability systems and state longitudinal data systems. You also will be able to explain how states can partner with researchers and have greater comprehension of real-world examples that showcase how partnerships can work and the benefits they confer.</a:t>
            </a:r>
            <a:endParaRPr lang="en-US" dirty="0"/>
          </a:p>
        </p:txBody>
      </p:sp>
      <p:sp>
        <p:nvSpPr>
          <p:cNvPr id="4" name="Slide Number Placeholder 3"/>
          <p:cNvSpPr>
            <a:spLocks noGrp="1"/>
          </p:cNvSpPr>
          <p:nvPr>
            <p:ph type="sldNum" sz="quarter" idx="5"/>
          </p:nvPr>
        </p:nvSpPr>
        <p:spPr/>
        <p:txBody>
          <a:bodyPr/>
          <a:lstStyle/>
          <a:p>
            <a:fld id="{5CBC2ACD-A8FA-4769-8535-E1261E0494E7}" type="slidenum">
              <a:rPr lang="en-US" smtClean="0"/>
              <a:t>22</a:t>
            </a:fld>
            <a:endParaRPr lang="en-US" dirty="0"/>
          </a:p>
        </p:txBody>
      </p:sp>
    </p:spTree>
    <p:extLst>
      <p:ext uri="{BB962C8B-B14F-4D97-AF65-F5344CB8AC3E}">
        <p14:creationId xmlns:p14="http://schemas.microsoft.com/office/powerpoint/2010/main" val="1237676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Research to Design Your CTE Program for Equity</a:t>
            </a:r>
          </a:p>
          <a:p>
            <a:endParaRPr lang="en-US" dirty="0"/>
          </a:p>
          <a:p>
            <a:r>
              <a:rPr lang="en-US" dirty="0"/>
              <a:t>After viewing this module, you will have a better understanding of how research can be used to improve equity in CTE programs. You also will learn about concepts of equity in </a:t>
            </a:r>
            <a:r>
              <a:rPr lang="en-US" i="1" dirty="0"/>
              <a:t>Perkins V</a:t>
            </a:r>
            <a:r>
              <a:rPr lang="en-US" dirty="0"/>
              <a:t> as they relate to special populations of students. You will be able to identify underperforming student subgroups and explain the implications of a local equity gap analysis. Importantly, you will be positioned to understand and apply what the research says about equity in CTE.</a:t>
            </a:r>
          </a:p>
          <a:p>
            <a:endParaRPr lang="en-US" dirty="0"/>
          </a:p>
          <a:p>
            <a:pPr defTabSz="942289">
              <a:defRPr/>
            </a:pPr>
            <a:r>
              <a:rPr lang="en-US" dirty="0">
                <a:solidFill>
                  <a:schemeClr val="tx1">
                    <a:lumMod val="95000"/>
                    <a:lumOff val="5000"/>
                  </a:schemeClr>
                </a:solidFill>
              </a:rPr>
              <a:t>Accordingly, equitable access involves providing all students, regardless of their special population status, with options that allow them to participate in CTE programming. This begins with ensuring that all students have access to a full range of high-quality CTE programs. For example, CTE classrooms should be accessible to all students, irrespective of their special population status. This could mean making adjustments; for example, providing wheelchair ramps to ensure that the physically handicapped are not prevented from participating. Similar logic would apply to program recruitment and admission policies to ensure that they do not discriminate against students. For example, if recruitment efforts consist of flyers on bulletin boards or websites written only in English, then individuals with limited English skills may be unaware of the opportunity. Counseling practices also must be designed to ensure that all students are provided equitable access to services. Also, all students must have access to participate in programs that prepare them for high-wage, high-skill, in-demand careers. This means that students should not be sorted into different programs based on their gender, race/ethnicity, or special population status.</a:t>
            </a:r>
          </a:p>
          <a:p>
            <a:endParaRPr lang="en-US" dirty="0"/>
          </a:p>
        </p:txBody>
      </p:sp>
      <p:sp>
        <p:nvSpPr>
          <p:cNvPr id="4" name="Slide Number Placeholder 3"/>
          <p:cNvSpPr>
            <a:spLocks noGrp="1"/>
          </p:cNvSpPr>
          <p:nvPr>
            <p:ph type="sldNum" sz="quarter" idx="5"/>
          </p:nvPr>
        </p:nvSpPr>
        <p:spPr/>
        <p:txBody>
          <a:bodyPr/>
          <a:lstStyle/>
          <a:p>
            <a:fld id="{5CBC2ACD-A8FA-4769-8535-E1261E0494E7}" type="slidenum">
              <a:rPr lang="en-US" smtClean="0"/>
              <a:t>23</a:t>
            </a:fld>
            <a:endParaRPr lang="en-US" dirty="0"/>
          </a:p>
        </p:txBody>
      </p:sp>
    </p:spTree>
    <p:extLst>
      <p:ext uri="{BB962C8B-B14F-4D97-AF65-F5344CB8AC3E}">
        <p14:creationId xmlns:p14="http://schemas.microsoft.com/office/powerpoint/2010/main" val="2235001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latin typeface="Calibri" panose="020F0502020204030204" pitchFamily="34" charset="0"/>
                <a:ea typeface="Calibri" panose="020F0502020204030204" pitchFamily="34" charset="0"/>
              </a:rPr>
              <a:t>How to Communicate About Your CTE Program Using Research</a:t>
            </a:r>
          </a:p>
          <a:p>
            <a:endParaRPr lang="en-US" sz="1900" dirty="0">
              <a:latin typeface="Calibri" panose="020F0502020204030204" pitchFamily="34" charset="0"/>
              <a:ea typeface="Calibri" panose="020F0502020204030204" pitchFamily="34" charset="0"/>
            </a:endParaRPr>
          </a:p>
          <a:p>
            <a:r>
              <a:rPr lang="en-US" sz="1900" dirty="0">
                <a:latin typeface="Calibri" panose="020F0502020204030204" pitchFamily="34" charset="0"/>
                <a:ea typeface="Calibri" panose="020F0502020204030204" pitchFamily="34" charset="0"/>
              </a:rPr>
              <a:t>By the end of this module, you will have learned strategies for communicating research findings to different audiences and stakeholders to publicize your CTE program’s value. You also will understand techniques for communicating instructional benefits based on real-world examples.</a:t>
            </a:r>
            <a:endParaRPr lang="en-US" dirty="0"/>
          </a:p>
        </p:txBody>
      </p:sp>
      <p:sp>
        <p:nvSpPr>
          <p:cNvPr id="4" name="Slide Number Placeholder 3"/>
          <p:cNvSpPr>
            <a:spLocks noGrp="1"/>
          </p:cNvSpPr>
          <p:nvPr>
            <p:ph type="sldNum" sz="quarter" idx="5"/>
          </p:nvPr>
        </p:nvSpPr>
        <p:spPr/>
        <p:txBody>
          <a:bodyPr/>
          <a:lstStyle/>
          <a:p>
            <a:fld id="{5CBC2ACD-A8FA-4769-8535-E1261E0494E7}" type="slidenum">
              <a:rPr lang="en-US" smtClean="0"/>
              <a:t>24</a:t>
            </a:fld>
            <a:endParaRPr lang="en-US" dirty="0"/>
          </a:p>
        </p:txBody>
      </p:sp>
    </p:spTree>
    <p:extLst>
      <p:ext uri="{BB962C8B-B14F-4D97-AF65-F5344CB8AC3E}">
        <p14:creationId xmlns:p14="http://schemas.microsoft.com/office/powerpoint/2010/main" val="2235001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most of you want to know about XXX…that’s great.</a:t>
            </a:r>
          </a:p>
          <a:p>
            <a:endParaRPr lang="en-US" dirty="0"/>
          </a:p>
          <a:p>
            <a:r>
              <a:rPr lang="en-US" dirty="0"/>
              <a:t>We will show you where to find that module by the time we finish the training.</a:t>
            </a:r>
          </a:p>
          <a:p>
            <a:endParaRPr lang="en-US" dirty="0"/>
          </a:p>
          <a:p>
            <a:r>
              <a:rPr lang="en-US" dirty="0"/>
              <a:t>In the meantime, we selected Module 5 on equity to go deeper on in the next section.</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25</a:t>
            </a:fld>
            <a:endParaRPr lang="en-US" dirty="0"/>
          </a:p>
        </p:txBody>
      </p:sp>
    </p:spTree>
    <p:extLst>
      <p:ext uri="{BB962C8B-B14F-4D97-AF65-F5344CB8AC3E}">
        <p14:creationId xmlns:p14="http://schemas.microsoft.com/office/powerpoint/2010/main" val="2624797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ADAE122F-9A98-43A3-A2E9-2CA3F8796523}"/>
              </a:ext>
            </a:extLst>
          </p:cNvPr>
          <p:cNvSpPr>
            <a:spLocks noGrp="1" noRot="1" noChangeAspect="1" noChangeArrowheads="1" noTextEdit="1"/>
          </p:cNvSpPr>
          <p:nvPr>
            <p:ph type="sldImg"/>
          </p:nvPr>
        </p:nvSpPr>
        <p:spPr>
          <a:xfrm>
            <a:off x="-3175" y="0"/>
            <a:ext cx="2476500" cy="1393825"/>
          </a:xfrm>
          <a:ln/>
        </p:spPr>
      </p:sp>
      <p:sp>
        <p:nvSpPr>
          <p:cNvPr id="22531" name="Notes Placeholder 2">
            <a:extLst>
              <a:ext uri="{FF2B5EF4-FFF2-40B4-BE49-F238E27FC236}">
                <a16:creationId xmlns:a16="http://schemas.microsoft.com/office/drawing/2014/main" id="{DDBE845B-0A56-4C11-A22C-CA94CFDE9E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11" tIns="49056" rIns="98111" bIns="49056"/>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MS PGothic" panose="020B0600070205080204" pitchFamily="34" charset="-128"/>
                <a:cs typeface="ＭＳ Ｐゴシック"/>
              </a:rPr>
              <a:t>[share </a:t>
            </a:r>
            <a:r>
              <a:rPr lang="en-US" sz="1200" kern="1200">
                <a:solidFill>
                  <a:schemeClr val="tx1"/>
                </a:solidFill>
                <a:effectLst/>
                <a:ea typeface="MS PGothic" panose="020B0600070205080204" pitchFamily="34" charset="-128"/>
                <a:cs typeface="ＭＳ Ｐゴシック"/>
              </a:rPr>
              <a:t>facilitators guide]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ea typeface="MS PGothic" panose="020B0600070205080204" pitchFamily="34" charset="-128"/>
              <a:cs typeface="ＭＳ Ｐゴシック"/>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MS PGothic" panose="020B0600070205080204" pitchFamily="34" charset="-128"/>
                <a:cs typeface="ＭＳ Ｐゴシック"/>
              </a:rPr>
              <a:t>High-quality career and technical education, often referred to as CTE, can prepare students to succeed in postsecondary education and careers. This module is designed to support school district and college CTE program administrators in understanding CTE data and how best to use them. </a:t>
            </a:r>
          </a:p>
          <a:p>
            <a:endParaRPr lang="en-US" altLang="en-US" dirty="0">
              <a:latin typeface="Arial" panose="020B0604020202020204" pitchFamily="34" charset="0"/>
              <a:cs typeface="Arial" panose="020B0604020202020204" pitchFamily="34" charset="0"/>
            </a:endParaRPr>
          </a:p>
        </p:txBody>
      </p:sp>
      <p:sp>
        <p:nvSpPr>
          <p:cNvPr id="22532" name="Date Placeholder 3">
            <a:extLst>
              <a:ext uri="{FF2B5EF4-FFF2-40B4-BE49-F238E27FC236}">
                <a16:creationId xmlns:a16="http://schemas.microsoft.com/office/drawing/2014/main" id="{303D1652-B777-43BC-B13D-F75F359781B3}"/>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200" dirty="0"/>
              <a:t>(added from Insert tab, Header &amp; Footer icon, Fixed Date and time) 9/28/2015</a:t>
            </a:r>
          </a:p>
        </p:txBody>
      </p:sp>
      <p:sp>
        <p:nvSpPr>
          <p:cNvPr id="22533" name="Footer Placeholder 4">
            <a:extLst>
              <a:ext uri="{FF2B5EF4-FFF2-40B4-BE49-F238E27FC236}">
                <a16:creationId xmlns:a16="http://schemas.microsoft.com/office/drawing/2014/main" id="{F2316208-55CD-452A-9AC2-E3F96597EEE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200" dirty="0"/>
              <a:t>Presentation Title (added from Insert tab, Header &amp; Footer icon)</a:t>
            </a:r>
          </a:p>
        </p:txBody>
      </p:sp>
      <p:sp>
        <p:nvSpPr>
          <p:cNvPr id="22534" name="Slide Number Placeholder 5">
            <a:extLst>
              <a:ext uri="{FF2B5EF4-FFF2-40B4-BE49-F238E27FC236}">
                <a16:creationId xmlns:a16="http://schemas.microsoft.com/office/drawing/2014/main" id="{EE8FAB2F-371F-41FE-9BC5-5A7BF175F3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BF53E87-8CCE-4E72-876A-8800CC30B2C6}" type="slidenum">
              <a:rPr lang="en-US" altLang="en-US" sz="1200" smtClean="0"/>
              <a:pPr/>
              <a:t>26</a:t>
            </a:fld>
            <a:endParaRPr lang="en-US" altLang="en-US" sz="12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257F760-8842-4A96-BAAC-B60D6E45FEB2}"/>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50DB459E-3064-4578-B4A1-F161E7BDF3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ea typeface="MS PGothic" panose="020B0600070205080204" pitchFamily="34" charset="-128"/>
                <a:cs typeface="ＭＳ Ｐゴシック"/>
              </a:rPr>
              <a:t>This module will help you learn about how you can use research to design CTE programs to promote equity. You will gain an understanding of the student groups identified in the federal </a:t>
            </a:r>
            <a:r>
              <a:rPr lang="en-US" sz="1200" i="1" kern="1200" dirty="0">
                <a:solidFill>
                  <a:schemeClr val="tx1"/>
                </a:solidFill>
                <a:effectLst/>
                <a:ea typeface="MS PGothic" panose="020B0600070205080204" pitchFamily="34" charset="-128"/>
                <a:cs typeface="ＭＳ Ｐゴシック"/>
              </a:rPr>
              <a:t>Strengthening Career and Technical Education for the 21st Century Act, </a:t>
            </a:r>
            <a:r>
              <a:rPr lang="en-US" sz="1200" kern="1200" dirty="0">
                <a:solidFill>
                  <a:schemeClr val="tx1"/>
                </a:solidFill>
                <a:effectLst/>
                <a:ea typeface="MS PGothic" panose="020B0600070205080204" pitchFamily="34" charset="-128"/>
                <a:cs typeface="ＭＳ Ｐゴシック"/>
              </a:rPr>
              <a:t>also known as </a:t>
            </a:r>
            <a:r>
              <a:rPr lang="en-US" sz="1200" i="1" kern="1200" dirty="0">
                <a:solidFill>
                  <a:schemeClr val="tx1"/>
                </a:solidFill>
                <a:effectLst/>
                <a:ea typeface="MS PGothic" panose="020B0600070205080204" pitchFamily="34" charset="-128"/>
                <a:cs typeface="ＭＳ Ｐゴシック"/>
              </a:rPr>
              <a:t>Perkins V, </a:t>
            </a:r>
            <a:r>
              <a:rPr lang="en-US" sz="1200" kern="1200" dirty="0">
                <a:solidFill>
                  <a:schemeClr val="tx1"/>
                </a:solidFill>
                <a:effectLst/>
                <a:ea typeface="MS PGothic" panose="020B0600070205080204" pitchFamily="34" charset="-128"/>
                <a:cs typeface="ＭＳ Ｐゴシック"/>
              </a:rPr>
              <a:t>and how to use data to ensure that these students are served. We will define the opportunity gap in the context of CTE and clarify the distinction between equitable access and equitable outcomes. Finally, we will examine lessons learned from the literature on equity in CTE and identify best practices for closing the opportunity gap in your site.</a:t>
            </a:r>
          </a:p>
          <a:p>
            <a:r>
              <a:rPr lang="en-US" sz="1200" kern="1200" dirty="0">
                <a:solidFill>
                  <a:schemeClr val="tx1"/>
                </a:solidFill>
                <a:effectLst/>
                <a:ea typeface="MS PGothic" panose="020B0600070205080204" pitchFamily="34" charset="-128"/>
                <a:cs typeface="ＭＳ Ｐゴシック"/>
              </a:rPr>
              <a:t> </a:t>
            </a:r>
          </a:p>
          <a:p>
            <a:r>
              <a:rPr lang="en-US" sz="1200" kern="1200" dirty="0">
                <a:solidFill>
                  <a:schemeClr val="tx1"/>
                </a:solidFill>
                <a:effectLst/>
                <a:ea typeface="MS PGothic" panose="020B0600070205080204" pitchFamily="34" charset="-128"/>
                <a:cs typeface="ＭＳ Ｐゴシック"/>
              </a:rPr>
              <a:t>Activities are provided throughout this module to help you think about how you might begin to close the opportunity gap at your site. </a:t>
            </a:r>
          </a:p>
          <a:p>
            <a:endParaRPr lang="en-US" altLang="en-US" dirty="0"/>
          </a:p>
        </p:txBody>
      </p:sp>
      <p:sp>
        <p:nvSpPr>
          <p:cNvPr id="28676" name="Slide Number Placeholder 3">
            <a:extLst>
              <a:ext uri="{FF2B5EF4-FFF2-40B4-BE49-F238E27FC236}">
                <a16:creationId xmlns:a16="http://schemas.microsoft.com/office/drawing/2014/main" id="{BB9E4DC1-F952-4C00-9D64-6D43E55356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63F2027-4597-4F08-8F02-995028576A07}" type="slidenum">
              <a:rPr lang="en-US" altLang="en-US" sz="1200" smtClean="0"/>
              <a:pPr/>
              <a:t>27</a:t>
            </a:fld>
            <a:endParaRPr lang="en-US" altLang="en-US" sz="12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3E278499-F56F-4297-937D-432C48A47784}"/>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DF04566F-7B8D-43AF-92E6-4452728833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ea typeface="MS PGothic" panose="020B0600070205080204" pitchFamily="34" charset="-128"/>
                <a:cs typeface="ＭＳ Ｐゴシック"/>
              </a:rPr>
              <a:t>This interactive module is intended to provide you with processes and tools to help you improve equity in career and technical education programming at your site. To help contextualize your experience, activities are provided to help you gain an understanding of how you may use the tools provided to implement change. </a:t>
            </a:r>
          </a:p>
          <a:p>
            <a:r>
              <a:rPr lang="en-US" sz="1200" kern="1200" dirty="0">
                <a:solidFill>
                  <a:schemeClr val="tx1"/>
                </a:solidFill>
                <a:effectLst/>
                <a:ea typeface="MS PGothic" panose="020B0600070205080204" pitchFamily="34" charset="-128"/>
                <a:cs typeface="ＭＳ Ｐゴシック"/>
              </a:rPr>
              <a:t> </a:t>
            </a:r>
          </a:p>
          <a:p>
            <a:r>
              <a:rPr lang="en-US" sz="1200" kern="1200" dirty="0">
                <a:solidFill>
                  <a:schemeClr val="tx1"/>
                </a:solidFill>
                <a:effectLst/>
                <a:ea typeface="MS PGothic" panose="020B0600070205080204" pitchFamily="34" charset="-128"/>
                <a:cs typeface="ＭＳ Ｐゴシック"/>
              </a:rPr>
              <a:t>Before you begin viewing the module, we recommend that you download and print the activity worksheets and active use them to apply your learnings.</a:t>
            </a:r>
          </a:p>
          <a:p>
            <a:r>
              <a:rPr lang="en-US" sz="1200" kern="1200" dirty="0">
                <a:solidFill>
                  <a:schemeClr val="tx1"/>
                </a:solidFill>
                <a:effectLst/>
                <a:ea typeface="MS PGothic" panose="020B0600070205080204" pitchFamily="34" charset="-128"/>
                <a:cs typeface="ＭＳ Ｐゴシック"/>
              </a:rPr>
              <a:t> </a:t>
            </a:r>
          </a:p>
          <a:p>
            <a:r>
              <a:rPr lang="en-US" sz="1200" kern="1200" dirty="0">
                <a:solidFill>
                  <a:schemeClr val="tx1"/>
                </a:solidFill>
                <a:effectLst/>
                <a:ea typeface="MS PGothic" panose="020B0600070205080204" pitchFamily="34" charset="-128"/>
                <a:cs typeface="ＭＳ Ｐゴシック"/>
              </a:rPr>
              <a:t> </a:t>
            </a:r>
          </a:p>
          <a:p>
            <a:endParaRPr lang="en-US" altLang="en-US" dirty="0"/>
          </a:p>
        </p:txBody>
      </p:sp>
      <p:sp>
        <p:nvSpPr>
          <p:cNvPr id="32772" name="Slide Number Placeholder 3">
            <a:extLst>
              <a:ext uri="{FF2B5EF4-FFF2-40B4-BE49-F238E27FC236}">
                <a16:creationId xmlns:a16="http://schemas.microsoft.com/office/drawing/2014/main" id="{1AFAD4D0-FC74-4A5E-864B-EEDB110134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E6660DD-5AC8-43AD-B526-D554F7577A77}" type="slidenum">
              <a:rPr lang="en-US" altLang="en-US" sz="1200" smtClean="0"/>
              <a:pPr/>
              <a:t>28</a:t>
            </a:fld>
            <a:endParaRPr lang="en-US" altLang="en-US" sz="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48DC5DB0-DACC-447A-A990-9348F75319DF}"/>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7C1A1078-A7EC-42E1-8830-CA0230B5E8FC}"/>
              </a:ext>
            </a:extLst>
          </p:cNvPr>
          <p:cNvSpPr>
            <a:spLocks noGrp="1"/>
          </p:cNvSpPr>
          <p:nvPr>
            <p:ph type="body" idx="1"/>
          </p:nvPr>
        </p:nvSpPr>
        <p:spPr/>
        <p:txBody>
          <a:bodyPr/>
          <a:lstStyle/>
          <a:p>
            <a:r>
              <a:rPr lang="en-US" sz="1200" kern="1200" dirty="0">
                <a:solidFill>
                  <a:schemeClr val="tx1"/>
                </a:solidFill>
                <a:effectLst/>
                <a:ea typeface="MS PGothic" panose="020B0600070205080204" pitchFamily="34" charset="-128"/>
                <a:cs typeface="ＭＳ Ｐゴシック"/>
              </a:rPr>
              <a:t>(5 min) To help frame your module engagement, please think about the students enrolled at your site and the extent of their participation in CTE programming. Stop the module and follow the directions on the “Self-Reflection Activity” worksheet. </a:t>
            </a:r>
          </a:p>
          <a:p>
            <a:r>
              <a:rPr lang="en-US" sz="1200" i="1" kern="1200" dirty="0">
                <a:solidFill>
                  <a:schemeClr val="tx1"/>
                </a:solidFill>
                <a:effectLst/>
                <a:ea typeface="MS PGothic" panose="020B0600070205080204" pitchFamily="34" charset="-128"/>
                <a:cs typeface="ＭＳ Ｐゴシック"/>
              </a:rPr>
              <a:t> </a:t>
            </a:r>
            <a:endParaRPr lang="en-US" sz="1200" kern="1200" dirty="0">
              <a:solidFill>
                <a:schemeClr val="tx1"/>
              </a:solidFill>
              <a:effectLst/>
              <a:ea typeface="MS PGothic" panose="020B0600070205080204" pitchFamily="34" charset="-128"/>
              <a:cs typeface="ＭＳ Ｐゴシック"/>
            </a:endParaRPr>
          </a:p>
          <a:p>
            <a:r>
              <a:rPr lang="en-US" sz="1200" i="1" kern="1200" dirty="0">
                <a:solidFill>
                  <a:schemeClr val="tx1"/>
                </a:solidFill>
                <a:effectLst/>
                <a:ea typeface="MS PGothic" panose="020B0600070205080204" pitchFamily="34" charset="-128"/>
                <a:cs typeface="ＭＳ Ｐゴシック"/>
              </a:rPr>
              <a:t>Note: For asynchronous professional learning using the module, please download or print out the worksheets before you start the module. For facilitated in-person professional learning, this opening reflection question activity should be done as a 5-minute think-pair-share.</a:t>
            </a:r>
            <a:r>
              <a:rPr lang="en-US" sz="1200" kern="1200" dirty="0">
                <a:solidFill>
                  <a:schemeClr val="tx1"/>
                </a:solidFill>
                <a:effectLst/>
                <a:ea typeface="MS PGothic" panose="020B0600070205080204" pitchFamily="34" charset="-128"/>
                <a:cs typeface="ＭＳ Ｐゴシック"/>
              </a:rPr>
              <a:t> </a:t>
            </a:r>
          </a:p>
          <a:p>
            <a:pPr>
              <a:defRPr/>
            </a:pPr>
            <a:endParaRPr lang="en-US" dirty="0">
              <a:ea typeface="ＭＳ Ｐゴシック" pitchFamily="-48" charset="-128"/>
            </a:endParaRPr>
          </a:p>
        </p:txBody>
      </p:sp>
      <p:sp>
        <p:nvSpPr>
          <p:cNvPr id="34820" name="Slide Number Placeholder 3">
            <a:extLst>
              <a:ext uri="{FF2B5EF4-FFF2-40B4-BE49-F238E27FC236}">
                <a16:creationId xmlns:a16="http://schemas.microsoft.com/office/drawing/2014/main" id="{02CF3F52-72A0-4DF0-A94D-5A590E43A6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FD4C524-2E69-4D57-8186-AE515C94FF37}" type="slidenum">
              <a:rPr lang="en-US" altLang="en-US" sz="1200" smtClean="0"/>
              <a:pPr/>
              <a:t>29</a:t>
            </a:fld>
            <a:endParaRPr lang="en-US" altLang="en-US" sz="12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B30759E-1549-4088-BA17-A01DB4A26AB8}"/>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79122FDC-9AD5-4283-96B6-78EDB0DFBE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MS PGothic" panose="020B0600070205080204" pitchFamily="34" charset="-128"/>
                <a:cs typeface="ＭＳ Ｐゴシック"/>
              </a:rPr>
              <a:t>To use research to design your CTE program for equity, it is important that you be aware of some key terminology. The next five slides review key terms used throughout this module. You may wish to download the module glossary that includes these terms and other terms related to using data and research to help inform your work.</a:t>
            </a:r>
          </a:p>
          <a:p>
            <a:endParaRPr lang="en-US" altLang="en-US" dirty="0"/>
          </a:p>
        </p:txBody>
      </p:sp>
      <p:sp>
        <p:nvSpPr>
          <p:cNvPr id="36868" name="Slide Number Placeholder 3">
            <a:extLst>
              <a:ext uri="{FF2B5EF4-FFF2-40B4-BE49-F238E27FC236}">
                <a16:creationId xmlns:a16="http://schemas.microsoft.com/office/drawing/2014/main" id="{1CC5972C-B455-4D42-99EB-6F87E089A0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a:solidFill>
                  <a:schemeClr val="tx1"/>
                </a:solidFill>
                <a:latin typeface="Arial" panose="020B0604020202020204" pitchFamily="34" charset="0"/>
                <a:ea typeface="MS PGothic" panose="020B0600070205080204" pitchFamily="34" charset="-128"/>
              </a:defRPr>
            </a:lvl1pPr>
            <a:lvl2pPr marL="742950" indent="-285750" defTabSz="927100">
              <a:defRPr sz="2400">
                <a:solidFill>
                  <a:schemeClr val="tx1"/>
                </a:solidFill>
                <a:latin typeface="Arial" panose="020B0604020202020204" pitchFamily="34" charset="0"/>
                <a:ea typeface="MS PGothic" panose="020B0600070205080204" pitchFamily="34" charset="-128"/>
              </a:defRPr>
            </a:lvl2pPr>
            <a:lvl3pPr marL="1143000" indent="-228600" defTabSz="927100">
              <a:defRPr sz="2400">
                <a:solidFill>
                  <a:schemeClr val="tx1"/>
                </a:solidFill>
                <a:latin typeface="Arial" panose="020B0604020202020204" pitchFamily="34" charset="0"/>
                <a:ea typeface="MS PGothic" panose="020B0600070205080204" pitchFamily="34" charset="-128"/>
              </a:defRPr>
            </a:lvl3pPr>
            <a:lvl4pPr marL="1600200" indent="-228600" defTabSz="927100">
              <a:defRPr sz="2400">
                <a:solidFill>
                  <a:schemeClr val="tx1"/>
                </a:solidFill>
                <a:latin typeface="Arial" panose="020B0604020202020204" pitchFamily="34" charset="0"/>
                <a:ea typeface="MS PGothic" panose="020B0600070205080204" pitchFamily="34" charset="-128"/>
              </a:defRPr>
            </a:lvl4pPr>
            <a:lvl5pPr marL="2057400" indent="-228600" defTabSz="927100">
              <a:defRPr sz="2400">
                <a:solidFill>
                  <a:schemeClr val="tx1"/>
                </a:solidFill>
                <a:latin typeface="Arial" panose="020B0604020202020204" pitchFamily="34" charset="0"/>
                <a:ea typeface="MS PGothic" panose="020B0600070205080204" pitchFamily="34" charset="-128"/>
              </a:defRPr>
            </a:lvl5pPr>
            <a:lvl6pPr marL="2514600" indent="-228600" defTabSz="9271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71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71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71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AA20FBD-5DDB-4CE5-8D50-03CC1AF8DC64}" type="slidenum">
              <a:rPr lang="en-US" altLang="en-US" sz="1200" smtClean="0">
                <a:solidFill>
                  <a:srgbClr val="000000"/>
                </a:solidFill>
              </a:rPr>
              <a:pPr/>
              <a:t>30</a:t>
            </a:fld>
            <a:endParaRPr lang="en-US" altLang="en-US" sz="1200" dirty="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Tara</a:t>
            </a:r>
          </a:p>
          <a:p>
            <a:r>
              <a:rPr lang="en-US" sz="1100" dirty="0">
                <a:latin typeface="Arial" panose="020B0604020202020204" pitchFamily="34" charset="0"/>
                <a:cs typeface="Arial" panose="020B0604020202020204" pitchFamily="34" charset="0"/>
              </a:rPr>
              <a:t>The work of the CTE research network is to expand the evidence base on the impact of CTE programs on student outcomes and to expand the pipeline of CTE researchers, and build capacity in the field to engage in rigorous research.</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This training series was developed by the CTE Research Network. The CTE Research Network is supported by the </a:t>
            </a:r>
            <a:r>
              <a:rPr lang="en-US" sz="1100" dirty="0"/>
              <a:t>Institute of Education Sciences at the U.S. Department of Education with funds provided under the Carl D. Perkins Career and Technical Education Act through Grant R305N180005 to the American Institutes for Research (AIR). Network activities are directed toward increasing the number of CTE impact studies and strengthening the capacity of the field to conduct and use rigorous CTE research. </a:t>
            </a: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AIR and its partners—the Association for Career and Technical Education (ACTE), JFF, and Vanderbilt University—serve as the CTE Research Network Lead.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CBC2ACD-A8FA-4769-8535-E1261E0494E7}" type="slidenum">
              <a:rPr lang="en-US" smtClean="0"/>
              <a:t>3</a:t>
            </a:fld>
            <a:endParaRPr lang="en-US" dirty="0"/>
          </a:p>
        </p:txBody>
      </p:sp>
    </p:spTree>
    <p:extLst>
      <p:ext uri="{BB962C8B-B14F-4D97-AF65-F5344CB8AC3E}">
        <p14:creationId xmlns:p14="http://schemas.microsoft.com/office/powerpoint/2010/main" val="2584700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868411C-5DDA-40AC-AD19-82E81732CA03}"/>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FA662F64-02E7-45B1-8B99-8B92972250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ea typeface="MS PGothic" panose="020B0600070205080204" pitchFamily="34" charset="-128"/>
                <a:cs typeface="ＭＳ Ｐゴシック"/>
              </a:rPr>
              <a:t>CTE programs are intended to serve all students. However, in the workforce, some occupations or fields of work are dominated by either males or females. A nontraditional field is one in which individuals from one gender comprise less than 25% of the individuals employed in that occupation or field. For accountability purposes, states are required to collect data on CTE concentrators in CTE programs and programs of study that lead to employment in nontraditional fields.</a:t>
            </a:r>
          </a:p>
          <a:p>
            <a:r>
              <a:rPr lang="en-US" sz="1200" kern="1200" dirty="0">
                <a:solidFill>
                  <a:schemeClr val="tx1"/>
                </a:solidFill>
                <a:effectLst/>
                <a:ea typeface="MS PGothic" panose="020B0600070205080204" pitchFamily="34" charset="-128"/>
                <a:cs typeface="ＭＳ Ｐゴシック"/>
              </a:rPr>
              <a:t> </a:t>
            </a:r>
          </a:p>
          <a:p>
            <a:r>
              <a:rPr lang="en-US" sz="1200" kern="1200" dirty="0">
                <a:solidFill>
                  <a:schemeClr val="tx1"/>
                </a:solidFill>
                <a:effectLst/>
                <a:ea typeface="MS PGothic" panose="020B0600070205080204" pitchFamily="34" charset="-128"/>
                <a:cs typeface="ＭＳ Ｐゴシック"/>
              </a:rPr>
              <a:t>Nontraditional careers refers to occupations or fields of work, including careers in computer science, technology, and other emerging high-skill occupations; in which individuals from one gender comprise less than 25% of the individuals employed in an occupation or field of work.</a:t>
            </a:r>
          </a:p>
          <a:p>
            <a:pPr defTabSz="927100"/>
            <a:endParaRPr lang="en-US" altLang="en-US" dirty="0"/>
          </a:p>
        </p:txBody>
      </p:sp>
      <p:sp>
        <p:nvSpPr>
          <p:cNvPr id="45060" name="Slide Number Placeholder 3">
            <a:extLst>
              <a:ext uri="{FF2B5EF4-FFF2-40B4-BE49-F238E27FC236}">
                <a16:creationId xmlns:a16="http://schemas.microsoft.com/office/drawing/2014/main" id="{21C92774-E527-422A-9984-B553F68D94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4FE9FD2-ACFC-4BD7-BA6F-FE67D3074D0C}" type="slidenum">
              <a:rPr lang="en-US" altLang="en-US" sz="1200" smtClean="0"/>
              <a:pPr/>
              <a:t>31</a:t>
            </a:fld>
            <a:endParaRPr lang="en-US" altLang="en-US" sz="12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16278BCB-5931-414A-80B1-99AA83FC835D}"/>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664E428A-5EC9-4007-8DAE-54B9434C71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ea typeface="MS PGothic" panose="020B0600070205080204" pitchFamily="34" charset="-128"/>
                <a:cs typeface="ＭＳ Ｐゴシック"/>
              </a:rPr>
              <a:t>For students to take full advantage of CTE programs, states and districts must address racial, gender, and income inequities that may affect their participation and/or persistence in coursework. High-quality CTE programs are designed with equity in access and opportunity as a central goal.</a:t>
            </a:r>
          </a:p>
          <a:p>
            <a:r>
              <a:rPr lang="en-US" sz="1200" kern="1200" dirty="0">
                <a:solidFill>
                  <a:schemeClr val="tx1"/>
                </a:solidFill>
                <a:effectLst/>
                <a:ea typeface="MS PGothic" panose="020B0600070205080204" pitchFamily="34" charset="-128"/>
                <a:cs typeface="ＭＳ Ｐゴシック"/>
              </a:rPr>
              <a:t> </a:t>
            </a:r>
          </a:p>
          <a:p>
            <a:r>
              <a:rPr lang="en-US" sz="1200" kern="1200" dirty="0">
                <a:solidFill>
                  <a:schemeClr val="tx1"/>
                </a:solidFill>
                <a:effectLst/>
                <a:ea typeface="MS PGothic" panose="020B0600070205080204" pitchFamily="34" charset="-128"/>
                <a:cs typeface="ＭＳ Ｐゴシック"/>
              </a:rPr>
              <a:t>For example, schools located in communities with higher socioeconomic status may have relatively more well-resourced CTE programs or be more likely to offer CTE programming in high-wage, high-demand fields. If so, this may lead to inequitable access to services, where some students are more likely to benefit from specific high-wage, high-demand programming than students in schools that primarily serve historically disadvantaged students. To address this inequity, states and/or districts may act to equalize student access to CTE by allocating resources relative to district and/or school need so that all students have equitable access to programs. In doing so, they help prepare students for the future, giving them greater flexibility to pursue career opportunities after high school.</a:t>
            </a:r>
          </a:p>
          <a:p>
            <a:r>
              <a:rPr lang="en-US" sz="1200" kern="1200" dirty="0">
                <a:solidFill>
                  <a:schemeClr val="tx1"/>
                </a:solidFill>
                <a:effectLst/>
                <a:ea typeface="MS PGothic" panose="020B0600070205080204" pitchFamily="34" charset="-128"/>
                <a:cs typeface="ＭＳ Ｐゴシック"/>
              </a:rPr>
              <a:t> </a:t>
            </a:r>
          </a:p>
          <a:p>
            <a:endParaRPr lang="en-US" altLang="en-US" dirty="0"/>
          </a:p>
        </p:txBody>
      </p:sp>
      <p:sp>
        <p:nvSpPr>
          <p:cNvPr id="47108" name="Slide Number Placeholder 3">
            <a:extLst>
              <a:ext uri="{FF2B5EF4-FFF2-40B4-BE49-F238E27FC236}">
                <a16:creationId xmlns:a16="http://schemas.microsoft.com/office/drawing/2014/main" id="{272AD644-3028-472E-9DE2-2E1B05EB3F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787A032-C6C8-4327-A67C-8CCB212D9B9E}" type="slidenum">
              <a:rPr lang="en-US" altLang="en-US" sz="1200" smtClean="0"/>
              <a:pPr/>
              <a:t>32</a:t>
            </a:fld>
            <a:endParaRPr lang="en-US" altLang="en-US" sz="12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767BD6F8-B2F0-4240-87B4-9BD7B13932F2}"/>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C610467F-5B3D-4F59-96B6-EA70C7B124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MS PGothic" panose="020B0600070205080204" pitchFamily="34" charset="-128"/>
                <a:cs typeface="ＭＳ Ｐゴシック"/>
              </a:rPr>
              <a:t>In this section, you will gain an understanding of the subgroups and special populations identified within </a:t>
            </a:r>
            <a:r>
              <a:rPr lang="en-US" sz="1200" i="1" kern="1200" dirty="0">
                <a:solidFill>
                  <a:schemeClr val="tx1"/>
                </a:solidFill>
                <a:effectLst/>
                <a:ea typeface="MS PGothic" panose="020B0600070205080204" pitchFamily="34" charset="-128"/>
                <a:cs typeface="ＭＳ Ｐゴシック"/>
              </a:rPr>
              <a:t>Perkins V</a:t>
            </a:r>
            <a:r>
              <a:rPr lang="en-US" sz="1200" kern="1200" dirty="0">
                <a:solidFill>
                  <a:schemeClr val="tx1"/>
                </a:solidFill>
                <a:effectLst/>
                <a:ea typeface="MS PGothic" panose="020B0600070205080204" pitchFamily="34" charset="-128"/>
                <a:cs typeface="ＭＳ Ｐゴシック"/>
              </a:rPr>
              <a:t> and become familiar with sources to access national data on CTE students and the outcomes they achieve. As a reminder, you may download the module glossary that includes the list of special populations along with other terms used throughout the module.</a:t>
            </a:r>
          </a:p>
          <a:p>
            <a:endParaRPr lang="en-US" altLang="en-US" dirty="0"/>
          </a:p>
        </p:txBody>
      </p:sp>
      <p:sp>
        <p:nvSpPr>
          <p:cNvPr id="57348" name="Slide Number Placeholder 3">
            <a:extLst>
              <a:ext uri="{FF2B5EF4-FFF2-40B4-BE49-F238E27FC236}">
                <a16:creationId xmlns:a16="http://schemas.microsoft.com/office/drawing/2014/main" id="{C56A4E28-B502-4246-91B1-005A5447CC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48B64AB-C103-43B0-B3CC-AD8CD06FC90E}" type="slidenum">
              <a:rPr lang="en-US" altLang="en-US" sz="1200" smtClean="0"/>
              <a:pPr/>
              <a:t>33</a:t>
            </a:fld>
            <a:endParaRPr lang="en-US" altLang="en-US" sz="12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56574843-2217-460E-9C70-B449FB61F318}"/>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822F21DD-60BF-4F20-847B-F751CAECB9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ea typeface="MS PGothic" panose="020B0600070205080204" pitchFamily="34" charset="-128"/>
                <a:cs typeface="ＭＳ Ｐゴシック"/>
              </a:rPr>
              <a:t>Equity is a cornerstone of the federal </a:t>
            </a:r>
            <a:r>
              <a:rPr lang="en-US" sz="1200" i="1" kern="1200" dirty="0">
                <a:solidFill>
                  <a:schemeClr val="tx1"/>
                </a:solidFill>
                <a:effectLst/>
                <a:ea typeface="MS PGothic" panose="020B0600070205080204" pitchFamily="34" charset="-128"/>
                <a:cs typeface="ＭＳ Ｐゴシック"/>
              </a:rPr>
              <a:t>Perkins V</a:t>
            </a:r>
            <a:r>
              <a:rPr lang="en-US" sz="1200" kern="1200" dirty="0">
                <a:solidFill>
                  <a:schemeClr val="tx1"/>
                </a:solidFill>
                <a:effectLst/>
                <a:ea typeface="MS PGothic" panose="020B0600070205080204" pitchFamily="34" charset="-128"/>
                <a:cs typeface="ＭＳ Ｐゴシック"/>
              </a:rPr>
              <a:t> legislation. The act requires that state and local CTE grant recipients take steps to reduce or eliminate equity gaps that exist across student subgroups, including gender and race/ethnicity, as well as for students who are members of special population groups. </a:t>
            </a:r>
            <a:endParaRPr lang="en-US" sz="1100" kern="1200" dirty="0">
              <a:solidFill>
                <a:schemeClr val="tx1"/>
              </a:solidFill>
              <a:effectLst/>
              <a:ea typeface="MS PGothic" panose="020B0600070205080204" pitchFamily="34" charset="-128"/>
              <a:cs typeface="ＭＳ Ｐゴシック"/>
            </a:endParaRPr>
          </a:p>
          <a:p>
            <a:r>
              <a:rPr lang="en-US" sz="1200" kern="1200" dirty="0">
                <a:solidFill>
                  <a:schemeClr val="tx1"/>
                </a:solidFill>
                <a:effectLst/>
                <a:ea typeface="MS PGothic" panose="020B0600070205080204" pitchFamily="34" charset="-128"/>
                <a:cs typeface="ＭＳ Ｐゴシック"/>
              </a:rPr>
              <a:t> </a:t>
            </a:r>
            <a:endParaRPr lang="en-US" sz="1100" kern="1200" dirty="0">
              <a:solidFill>
                <a:schemeClr val="tx1"/>
              </a:solidFill>
              <a:effectLst/>
              <a:ea typeface="MS PGothic" panose="020B0600070205080204" pitchFamily="34" charset="-128"/>
              <a:cs typeface="ＭＳ Ｐゴシック"/>
            </a:endParaRPr>
          </a:p>
          <a:p>
            <a:r>
              <a:rPr lang="en-US" sz="1200" kern="1200" dirty="0">
                <a:solidFill>
                  <a:schemeClr val="tx1"/>
                </a:solidFill>
                <a:effectLst/>
                <a:ea typeface="MS PGothic" panose="020B0600070205080204" pitchFamily="34" charset="-128"/>
                <a:cs typeface="ＭＳ Ｐゴシック"/>
              </a:rPr>
              <a:t>While the act includes numerous requirements to motivate improvement, perhaps one of the most compelling is the expectation that providers undertake a Comprehensive Local Needs Assessment, often referred to as a CLNA, every two years. The CLNA is developed by local program providers to determine the CTE services they should plan to offer. </a:t>
            </a:r>
            <a:endParaRPr lang="en-US" sz="1100" kern="1200" dirty="0">
              <a:solidFill>
                <a:schemeClr val="tx1"/>
              </a:solidFill>
              <a:effectLst/>
              <a:ea typeface="MS PGothic" panose="020B0600070205080204" pitchFamily="34" charset="-128"/>
              <a:cs typeface="ＭＳ Ｐゴシック"/>
            </a:endParaRPr>
          </a:p>
          <a:p>
            <a:r>
              <a:rPr lang="en-US" sz="1200" kern="1200" dirty="0">
                <a:solidFill>
                  <a:schemeClr val="tx1"/>
                </a:solidFill>
                <a:effectLst/>
                <a:ea typeface="MS PGothic" panose="020B0600070205080204" pitchFamily="34" charset="-128"/>
                <a:cs typeface="ＭＳ Ｐゴシック"/>
              </a:rPr>
              <a:t> </a:t>
            </a:r>
            <a:endParaRPr lang="en-US" sz="1100" kern="1200" dirty="0">
              <a:solidFill>
                <a:schemeClr val="tx1"/>
              </a:solidFill>
              <a:effectLst/>
              <a:ea typeface="MS PGothic" panose="020B0600070205080204" pitchFamily="34" charset="-128"/>
              <a:cs typeface="ＭＳ Ｐゴシック"/>
            </a:endParaRPr>
          </a:p>
          <a:p>
            <a:r>
              <a:rPr lang="en-US" sz="1200" kern="1200" dirty="0">
                <a:solidFill>
                  <a:schemeClr val="tx1"/>
                </a:solidFill>
                <a:effectLst/>
                <a:ea typeface="MS PGothic" panose="020B0600070205080204" pitchFamily="34" charset="-128"/>
                <a:cs typeface="ＭＳ Ｐゴシック"/>
              </a:rPr>
              <a:t>Among the activities in which CTE administrators must engage is an evaluation of the performance of the students on the federal accountability indicators. The goals of this evaluation are (1) identifying strategies to overcome barriers that result in lowering rates of access to, or performance gaps in, the courses and programs for special populations; (2) providing programs that are designed to enable special populations to meet the local levels of performance; and (3) offering activities to prepare special populations for high-skill, high-wage, or in-demand industry sectors or occupations in competitive, integrated settings that will lead to self-sufficiency” (NAPE, 2018b, p. 5).</a:t>
            </a:r>
            <a:endParaRPr lang="en-US" sz="1100" kern="1200" dirty="0">
              <a:solidFill>
                <a:schemeClr val="tx1"/>
              </a:solidFill>
              <a:effectLst/>
              <a:ea typeface="MS PGothic" panose="020B0600070205080204" pitchFamily="34" charset="-128"/>
              <a:cs typeface="ＭＳ Ｐゴシック"/>
            </a:endParaRPr>
          </a:p>
          <a:p>
            <a:r>
              <a:rPr lang="en-US" sz="1200" kern="1200" dirty="0">
                <a:solidFill>
                  <a:schemeClr val="tx1"/>
                </a:solidFill>
                <a:effectLst/>
                <a:ea typeface="MS PGothic" panose="020B0600070205080204" pitchFamily="34" charset="-128"/>
                <a:cs typeface="ＭＳ Ｐゴシック"/>
              </a:rPr>
              <a:t> </a:t>
            </a:r>
            <a:endParaRPr lang="en-US" sz="1100" kern="1200" dirty="0">
              <a:solidFill>
                <a:schemeClr val="tx1"/>
              </a:solidFill>
              <a:effectLst/>
              <a:ea typeface="MS PGothic" panose="020B0600070205080204" pitchFamily="34" charset="-128"/>
              <a:cs typeface="ＭＳ Ｐゴシック"/>
            </a:endParaRPr>
          </a:p>
          <a:p>
            <a:pPr lvl="1"/>
            <a:endParaRPr lang="en-US" altLang="en-US" sz="1800" dirty="0">
              <a:solidFill>
                <a:srgbClr val="000000"/>
              </a:solidFill>
              <a:latin typeface="Arial" panose="020B0604020202020204" pitchFamily="34" charset="0"/>
            </a:endParaRPr>
          </a:p>
          <a:p>
            <a:pPr eaLnBrk="1" hangingPunct="1">
              <a:spcBef>
                <a:spcPct val="0"/>
              </a:spcBef>
            </a:pPr>
            <a:endParaRPr lang="en-US" altLang="en-US" sz="1800" dirty="0"/>
          </a:p>
        </p:txBody>
      </p:sp>
      <p:sp>
        <p:nvSpPr>
          <p:cNvPr id="59396" name="Slide Number Placeholder 3">
            <a:extLst>
              <a:ext uri="{FF2B5EF4-FFF2-40B4-BE49-F238E27FC236}">
                <a16:creationId xmlns:a16="http://schemas.microsoft.com/office/drawing/2014/main" id="{D7CB3745-98F8-4D54-B713-F4C911E7C5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EB0B780-16A9-4D30-8A06-FEEF207150AB}" type="slidenum">
              <a:rPr lang="en-US" altLang="en-US" sz="1200" smtClean="0"/>
              <a:pPr/>
              <a:t>34</a:t>
            </a:fld>
            <a:endParaRPr lang="en-US" altLang="en-US" sz="12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7958666-EB1E-4C09-9BC8-BC0D0E6EFC6E}"/>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EE3A4955-CD9D-4F71-B37D-743EEDB6A818}"/>
              </a:ext>
            </a:extLst>
          </p:cNvPr>
          <p:cNvSpPr>
            <a:spLocks noGrp="1"/>
          </p:cNvSpPr>
          <p:nvPr>
            <p:ph type="body" idx="1"/>
          </p:nvPr>
        </p:nvSpPr>
        <p:spPr/>
        <p:txBody>
          <a:bodyPr/>
          <a:lstStyle/>
          <a:p>
            <a:r>
              <a:rPr lang="en-US" sz="1200" kern="1200" dirty="0">
                <a:solidFill>
                  <a:schemeClr val="tx1"/>
                </a:solidFill>
                <a:effectLst/>
                <a:ea typeface="MS PGothic" panose="020B0600070205080204" pitchFamily="34" charset="-128"/>
                <a:cs typeface="ＭＳ Ｐゴシック"/>
              </a:rPr>
              <a:t>Special populations defined within Perkins V are the same as those stipulated in previous legislation with the addition of three new categories: out-of-workforce individuals (formerly defined as displaced homemakers), youth with parents on active duty in the armed forces, and homeless individuals.</a:t>
            </a:r>
          </a:p>
          <a:p>
            <a:r>
              <a:rPr lang="en-US" sz="1200" kern="1200" dirty="0">
                <a:solidFill>
                  <a:schemeClr val="tx1"/>
                </a:solidFill>
                <a:effectLst/>
                <a:ea typeface="MS PGothic" panose="020B0600070205080204" pitchFamily="34" charset="-128"/>
                <a:cs typeface="ＭＳ Ｐゴシック"/>
              </a:rPr>
              <a:t> </a:t>
            </a:r>
          </a:p>
          <a:p>
            <a:r>
              <a:rPr lang="en-US" sz="1200" kern="1200" dirty="0">
                <a:solidFill>
                  <a:schemeClr val="tx1"/>
                </a:solidFill>
                <a:effectLst/>
                <a:ea typeface="MS PGothic" panose="020B0600070205080204" pitchFamily="34" charset="-128"/>
                <a:cs typeface="ＭＳ Ｐゴシック"/>
              </a:rPr>
              <a:t> </a:t>
            </a:r>
          </a:p>
          <a:p>
            <a:pPr>
              <a:defRPr/>
            </a:pPr>
            <a:endParaRPr lang="en-US" dirty="0">
              <a:ea typeface="ＭＳ Ｐゴシック" pitchFamily="-48" charset="-128"/>
            </a:endParaRPr>
          </a:p>
        </p:txBody>
      </p:sp>
      <p:sp>
        <p:nvSpPr>
          <p:cNvPr id="65540" name="Slide Number Placeholder 3">
            <a:extLst>
              <a:ext uri="{FF2B5EF4-FFF2-40B4-BE49-F238E27FC236}">
                <a16:creationId xmlns:a16="http://schemas.microsoft.com/office/drawing/2014/main" id="{930C00B8-6AC0-4622-867D-78673D4056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CFBACDA-EE2D-488B-AF4F-42A0E1C73E01}" type="slidenum">
              <a:rPr lang="en-US" altLang="en-US" sz="1200" smtClean="0"/>
              <a:pPr/>
              <a:t>35</a:t>
            </a:fld>
            <a:endParaRPr lang="en-US" altLang="en-US" sz="12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57F34A21-1C03-407D-B4A9-BC2CBC63B876}"/>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413C7E15-81B7-47A4-8678-E442C0173B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ea typeface="MS PGothic" panose="020B0600070205080204" pitchFamily="34" charset="-128"/>
                <a:cs typeface="ＭＳ Ｐゴシック"/>
              </a:rPr>
              <a:t>In this section, we will review what the research says about equity in CTE and consider how you might use this information to conduct a gap analysis.</a:t>
            </a:r>
          </a:p>
          <a:p>
            <a:r>
              <a:rPr lang="en-US" sz="1200" kern="1200" dirty="0">
                <a:solidFill>
                  <a:schemeClr val="tx1"/>
                </a:solidFill>
                <a:effectLst/>
                <a:ea typeface="MS PGothic" panose="020B0600070205080204" pitchFamily="34" charset="-128"/>
                <a:cs typeface="ＭＳ Ｐゴシック"/>
              </a:rPr>
              <a:t> </a:t>
            </a:r>
          </a:p>
          <a:p>
            <a:endParaRPr lang="en-US" altLang="en-US" dirty="0"/>
          </a:p>
        </p:txBody>
      </p:sp>
      <p:sp>
        <p:nvSpPr>
          <p:cNvPr id="81924" name="Slide Number Placeholder 3">
            <a:extLst>
              <a:ext uri="{FF2B5EF4-FFF2-40B4-BE49-F238E27FC236}">
                <a16:creationId xmlns:a16="http://schemas.microsoft.com/office/drawing/2014/main" id="{1764C0E5-E293-4D5D-8E4A-89D7A61B55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B62DC39-BABE-47FE-A5BB-32494A1E396B}" type="slidenum">
              <a:rPr lang="en-US" altLang="en-US" sz="1200" smtClean="0"/>
              <a:pPr/>
              <a:t>36</a:t>
            </a:fld>
            <a:endParaRPr lang="en-US" altLang="en-US" sz="12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52BFAD14-3859-4CA2-8183-2E800B147702}"/>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7A2BA7B8-C610-46BE-B4AC-6B3442471A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MS PGothic" panose="020B0600070205080204" pitchFamily="34" charset="-128"/>
                <a:cs typeface="ＭＳ Ｐゴシック"/>
              </a:rPr>
              <a:t>In a 2019 study of the effect of high school industry credentials on the educational and labor market outcomes of students in three states, Walsh and colleagues found that earning a credential was associated with an increase in the probability of graduating, and that this effect was stronger for female CTE students than for male CTE students. Results for postsecondary enrollment were less promising for low-income students. Those earning a credential were somewhat less likely to graduate high school on time, enroll in community college, and complete community college after enrolling. These results, while unexpected, may be associated with the type of credential earned, be it in the specific field or the cost associated with taking the exam, which some lower income students may be unable to afford. This suggests the need for continued research in the field to fully explore these equity considerations.</a:t>
            </a:r>
          </a:p>
          <a:p>
            <a:endParaRPr lang="en-US" altLang="en-US" dirty="0"/>
          </a:p>
        </p:txBody>
      </p:sp>
      <p:sp>
        <p:nvSpPr>
          <p:cNvPr id="86020" name="Slide Number Placeholder 3">
            <a:extLst>
              <a:ext uri="{FF2B5EF4-FFF2-40B4-BE49-F238E27FC236}">
                <a16:creationId xmlns:a16="http://schemas.microsoft.com/office/drawing/2014/main" id="{FA6D9FBC-655F-42F7-8264-5EA7BACB30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AD083FB-6DC5-4ABD-9749-AD3FB2804CCE}" type="slidenum">
              <a:rPr lang="en-US" altLang="en-US" sz="1200" smtClean="0"/>
              <a:pPr/>
              <a:t>37</a:t>
            </a:fld>
            <a:endParaRPr lang="en-US" altLang="en-US" sz="12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C060732E-FDA8-49FF-BF22-AED83D89F1D0}"/>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007F0A9F-977E-4AFF-BB45-48798D86FA22}"/>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MS PGothic" panose="020B0600070205080204" pitchFamily="34" charset="-128"/>
                <a:cs typeface="ＭＳ Ｐゴシック"/>
              </a:rPr>
              <a:t>In a scan of notable community college CTE programs offered nationwide, MDRC’s Center for Effective CTE noted a number of promising practices to promote equity. For example, it was found that colleges were able to propose a more equitable and diverse enrollment in CTE programs by adjusting their outreach and finding creative recruitment strategies. Targeted and individualized coaching, support networks, and nontuition financial support also proved to be promising practices in retaining diverse students and, in so doing, helped to reduce equity gaps.</a:t>
            </a:r>
          </a:p>
          <a:p>
            <a:pPr>
              <a:defRPr/>
            </a:pPr>
            <a:endParaRPr lang="en-US" dirty="0">
              <a:ea typeface="ＭＳ Ｐゴシック" pitchFamily="-48" charset="-128"/>
            </a:endParaRPr>
          </a:p>
        </p:txBody>
      </p:sp>
      <p:sp>
        <p:nvSpPr>
          <p:cNvPr id="88068" name="Slide Number Placeholder 3">
            <a:extLst>
              <a:ext uri="{FF2B5EF4-FFF2-40B4-BE49-F238E27FC236}">
                <a16:creationId xmlns:a16="http://schemas.microsoft.com/office/drawing/2014/main" id="{05CCCB6F-796F-44F6-ADB2-DA0C40D8E8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81F7036-1EB3-4310-A71E-17E1F1644089}" type="slidenum">
              <a:rPr lang="en-US" altLang="en-US" sz="1200" smtClean="0"/>
              <a:pPr/>
              <a:t>38</a:t>
            </a:fld>
            <a:endParaRPr lang="en-US" altLang="en-US" sz="12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8B560019-12F6-4E54-B0A6-2D16830CB19A}"/>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D7237DAF-F0B5-4E14-91D7-0A12AA8A1F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ea typeface="MS PGothic" panose="020B0600070205080204" pitchFamily="34" charset="-128"/>
                <a:cs typeface="ＭＳ Ｐゴシック"/>
              </a:rPr>
              <a:t>And finally, let’s put together the equity issues we’ve identified and the strategies we’ve learned to start thinking about how to begin to close the CTE opportunity gaps we are facing.</a:t>
            </a:r>
          </a:p>
          <a:p>
            <a:r>
              <a:rPr lang="en-US" sz="1200" kern="1200" dirty="0">
                <a:solidFill>
                  <a:schemeClr val="tx1"/>
                </a:solidFill>
                <a:effectLst/>
                <a:ea typeface="MS PGothic" panose="020B0600070205080204" pitchFamily="34" charset="-128"/>
                <a:cs typeface="ＭＳ Ｐゴシック"/>
              </a:rPr>
              <a:t> </a:t>
            </a:r>
          </a:p>
          <a:p>
            <a:endParaRPr lang="en-US" altLang="en-US" dirty="0"/>
          </a:p>
        </p:txBody>
      </p:sp>
      <p:sp>
        <p:nvSpPr>
          <p:cNvPr id="92164" name="Slide Number Placeholder 3">
            <a:extLst>
              <a:ext uri="{FF2B5EF4-FFF2-40B4-BE49-F238E27FC236}">
                <a16:creationId xmlns:a16="http://schemas.microsoft.com/office/drawing/2014/main" id="{2EA259F9-785B-4CC8-9A48-1A46FFBADE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241E4E-18BF-4B92-9699-951A32BE7EBF}" type="slidenum">
              <a:rPr lang="en-US" altLang="en-US" sz="1200" smtClean="0"/>
              <a:pPr/>
              <a:t>39</a:t>
            </a:fld>
            <a:endParaRPr lang="en-US" altLang="en-US" sz="12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4C44C16B-F35F-4B8F-9505-131CB845328A}"/>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10037756-61F1-40A9-A6FF-B77D9E7A7CAE}"/>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MS PGothic" panose="020B0600070205080204" pitchFamily="34" charset="-128"/>
                <a:cs typeface="ＭＳ Ｐゴシック"/>
              </a:rPr>
              <a:t>Think about whom you are engaging—local CTE and education and workforce pipeline stakeholders? Teachers, counselors, advisors? Career center and community college staff? </a:t>
            </a:r>
          </a:p>
          <a:p>
            <a:endParaRPr lang="en-US" sz="1200" kern="1200" dirty="0">
              <a:solidFill>
                <a:schemeClr val="tx1"/>
              </a:solidFill>
              <a:effectLst/>
              <a:ea typeface="MS PGothic" panose="020B0600070205080204" pitchFamily="34" charset="-128"/>
              <a:cs typeface="ＭＳ Ｐゴシック"/>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MS PGothic" panose="020B0600070205080204" pitchFamily="34" charset="-128"/>
                <a:cs typeface="ＭＳ Ｐゴシック"/>
              </a:rPr>
              <a:t>Think about how you are engaging: what language are you speaking and what languages are stakeholders speaking? Are you scheduling meetings when some stakeholders are unable to attend? Are you issuing media some stakeholders cannot use? </a:t>
            </a:r>
            <a:endParaRPr lang="en-US" dirty="0">
              <a:solidFill>
                <a:schemeClr val="tx1">
                  <a:lumMod val="95000"/>
                  <a:lumOff val="5000"/>
                </a:schemeClr>
              </a:solidFill>
            </a:endParaRPr>
          </a:p>
          <a:p>
            <a:endParaRPr lang="en-US" sz="1200" kern="1200" dirty="0">
              <a:solidFill>
                <a:schemeClr val="tx1"/>
              </a:solidFill>
              <a:effectLst/>
              <a:ea typeface="MS PGothic" panose="020B0600070205080204" pitchFamily="34" charset="-128"/>
              <a:cs typeface="ＭＳ Ｐゴシック"/>
            </a:endParaRPr>
          </a:p>
          <a:p>
            <a:r>
              <a:rPr lang="en-US" sz="1200" kern="1200" dirty="0">
                <a:solidFill>
                  <a:schemeClr val="tx1"/>
                </a:solidFill>
                <a:effectLst/>
                <a:ea typeface="MS PGothic" panose="020B0600070205080204" pitchFamily="34" charset="-128"/>
                <a:cs typeface="ＭＳ Ｐゴシック"/>
              </a:rPr>
              <a:t>Also think about whom stakeholders trust (e.g., school counselors, teachers, and CTE students) and enlist them as champions (Estes &amp;McCain, 2019, p. 13).</a:t>
            </a:r>
          </a:p>
          <a:p>
            <a:r>
              <a:rPr lang="en-US" sz="1200" kern="1200" dirty="0">
                <a:solidFill>
                  <a:schemeClr val="tx1"/>
                </a:solidFill>
                <a:effectLst/>
                <a:ea typeface="MS PGothic" panose="020B0600070205080204" pitchFamily="34" charset="-128"/>
                <a:cs typeface="ＭＳ Ｐゴシック"/>
              </a:rPr>
              <a:t> </a:t>
            </a:r>
          </a:p>
          <a:p>
            <a:r>
              <a:rPr lang="en-US" sz="1200" kern="1200" dirty="0">
                <a:solidFill>
                  <a:schemeClr val="tx1"/>
                </a:solidFill>
                <a:effectLst/>
                <a:ea typeface="MS PGothic" panose="020B0600070205080204" pitchFamily="34" charset="-128"/>
                <a:cs typeface="ＭＳ Ｐゴシック"/>
              </a:rPr>
              <a:t>Consider the following (Advance CTE, 2019a, p. 1):</a:t>
            </a:r>
          </a:p>
          <a:p>
            <a:r>
              <a:rPr lang="en-US" sz="1200" kern="1200" dirty="0">
                <a:solidFill>
                  <a:schemeClr val="tx1"/>
                </a:solidFill>
                <a:effectLst/>
                <a:ea typeface="MS PGothic" panose="020B0600070205080204" pitchFamily="34" charset="-128"/>
                <a:cs typeface="ＭＳ Ｐゴシック"/>
              </a:rPr>
              <a:t> </a:t>
            </a:r>
          </a:p>
          <a:p>
            <a:r>
              <a:rPr lang="en-US" sz="1200" kern="1200" dirty="0">
                <a:solidFill>
                  <a:schemeClr val="tx1"/>
                </a:solidFill>
                <a:effectLst/>
                <a:ea typeface="MS PGothic" panose="020B0600070205080204" pitchFamily="34" charset="-128"/>
                <a:cs typeface="ＭＳ Ｐゴシック"/>
              </a:rPr>
              <a:t>“1. Acknowledge that inequity is a problem. </a:t>
            </a:r>
          </a:p>
          <a:p>
            <a:r>
              <a:rPr lang="en-US" sz="1200" kern="1200" dirty="0">
                <a:solidFill>
                  <a:schemeClr val="tx1"/>
                </a:solidFill>
                <a:effectLst/>
                <a:ea typeface="MS PGothic" panose="020B0600070205080204" pitchFamily="34" charset="-128"/>
                <a:cs typeface="ＭＳ Ｐゴシック"/>
              </a:rPr>
              <a:t>2. Promote a culture that values equity and diversity within the state agency and instructor workforce. </a:t>
            </a:r>
          </a:p>
          <a:p>
            <a:r>
              <a:rPr lang="en-US" sz="1200" kern="1200" dirty="0">
                <a:solidFill>
                  <a:schemeClr val="tx1"/>
                </a:solidFill>
                <a:effectLst/>
                <a:ea typeface="MS PGothic" panose="020B0600070205080204" pitchFamily="34" charset="-128"/>
                <a:cs typeface="ＭＳ Ｐゴシック"/>
              </a:rPr>
              <a:t>3. Commit to transparency and advancing only high-quality CTE programs of study, </a:t>
            </a:r>
          </a:p>
          <a:p>
            <a:r>
              <a:rPr lang="en-US" sz="1200" kern="1200" dirty="0">
                <a:solidFill>
                  <a:schemeClr val="tx1"/>
                </a:solidFill>
                <a:effectLst/>
                <a:ea typeface="MS PGothic" panose="020B0600070205080204" pitchFamily="34" charset="-128"/>
                <a:cs typeface="ＭＳ Ｐゴシック"/>
              </a:rPr>
              <a:t>4. Implement strategies to gain buy-in from communities and stakeholders. </a:t>
            </a:r>
          </a:p>
          <a:p>
            <a:r>
              <a:rPr lang="en-US" sz="1200" kern="1200" dirty="0">
                <a:solidFill>
                  <a:schemeClr val="tx1"/>
                </a:solidFill>
                <a:effectLst/>
                <a:ea typeface="MS PGothic" panose="020B0600070205080204" pitchFamily="34" charset="-128"/>
                <a:cs typeface="ＭＳ Ｐゴシック"/>
              </a:rPr>
              <a:t>5. Celebrate, lift up, and replicate successful programs of study and practices.” </a:t>
            </a:r>
          </a:p>
          <a:p>
            <a:pPr>
              <a:defRPr/>
            </a:pPr>
            <a:endParaRPr lang="en-US" dirty="0">
              <a:latin typeface="Times New Roman" panose="02020603050405020304" pitchFamily="18" charset="0"/>
              <a:ea typeface="ＭＳ Ｐゴシック" pitchFamily="-48" charset="-128"/>
            </a:endParaRPr>
          </a:p>
        </p:txBody>
      </p:sp>
      <p:sp>
        <p:nvSpPr>
          <p:cNvPr id="94212" name="Slide Number Placeholder 3">
            <a:extLst>
              <a:ext uri="{FF2B5EF4-FFF2-40B4-BE49-F238E27FC236}">
                <a16:creationId xmlns:a16="http://schemas.microsoft.com/office/drawing/2014/main" id="{7FC9534B-C64E-4F6C-9CD9-5A9552EF1C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773609-BD7D-4769-9CAA-7B361E8D7B0E}" type="slidenum">
              <a:rPr kumimoji="0" lang="en-US" altLang="en-US" sz="1200" b="0" i="0" u="none" strike="noStrike" kern="1200" cap="none" spc="0" normalizeH="0" baseline="0" noProof="0" smtClean="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Tara</a:t>
            </a:r>
          </a:p>
          <a:p>
            <a:r>
              <a:rPr lang="en-US" dirty="0"/>
              <a:t>The CTE Research Network is a five-year initiative of the American Institutes for Research, Jobs for the Future, the Association for Career and Technical Education, and Vanderbilt University.  </a:t>
            </a:r>
          </a:p>
          <a:p>
            <a:r>
              <a:rPr lang="en-US" dirty="0"/>
              <a:t>The network includes six research study teams leading causal research on Career and Technical Education in New York City, Connecticut, North Carolina, and on CTE models like P-TECH and Virtual Enterprises.  One study is looking at how technology-based advising tools impact CTE student pathways.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4</a:t>
            </a:fld>
            <a:endParaRPr lang="en-US" dirty="0"/>
          </a:p>
        </p:txBody>
      </p:sp>
    </p:spTree>
    <p:extLst>
      <p:ext uri="{BB962C8B-B14F-4D97-AF65-F5344CB8AC3E}">
        <p14:creationId xmlns:p14="http://schemas.microsoft.com/office/powerpoint/2010/main" val="137361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4C44C16B-F35F-4B8F-9505-131CB845328A}"/>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10037756-61F1-40A9-A6FF-B77D9E7A7CAE}"/>
              </a:ext>
            </a:extLst>
          </p:cNvPr>
          <p:cNvSpPr>
            <a:spLocks noGrp="1"/>
          </p:cNvSpPr>
          <p:nvPr>
            <p:ph type="body" idx="1"/>
          </p:nvPr>
        </p:nvSpPr>
        <p:spPr/>
        <p:txBody>
          <a:bodyPr/>
          <a:lstStyle/>
          <a:p>
            <a:r>
              <a:rPr lang="en-US" sz="1200" kern="1200" dirty="0">
                <a:solidFill>
                  <a:schemeClr val="tx1"/>
                </a:solidFill>
                <a:effectLst/>
                <a:ea typeface="MS PGothic" panose="020B0600070205080204" pitchFamily="34" charset="-128"/>
                <a:cs typeface="ＭＳ Ｐゴシック"/>
              </a:rPr>
              <a:t>Think about whom you are engaging—local CTE and education and workforce pipeline stakeholders? Teachers, counselors, advisors? Career center and community college staff? (Williams, 2016, p.21)</a:t>
            </a:r>
          </a:p>
          <a:p>
            <a:r>
              <a:rPr lang="en-US" sz="1200" kern="1200" dirty="0">
                <a:solidFill>
                  <a:schemeClr val="tx1"/>
                </a:solidFill>
                <a:effectLst/>
                <a:ea typeface="MS PGothic" panose="020B0600070205080204" pitchFamily="34" charset="-128"/>
                <a:cs typeface="ＭＳ Ｐゴシック"/>
              </a:rPr>
              <a:t> </a:t>
            </a:r>
          </a:p>
          <a:p>
            <a:r>
              <a:rPr lang="en-US" sz="1200" kern="1200" dirty="0">
                <a:solidFill>
                  <a:schemeClr val="tx1"/>
                </a:solidFill>
                <a:effectLst/>
                <a:ea typeface="MS PGothic" panose="020B0600070205080204" pitchFamily="34" charset="-128"/>
                <a:cs typeface="ＭＳ Ｐゴシック"/>
              </a:rPr>
              <a:t>Think about how you are engaging: what language are you speaking and what languages are stakeholders speaking? Are you scheduling meetings when some stakeholders are unable to attend? Are you issuing media some stakeholders cannot use? Also think about whom stakeholders trust (e.g., school counselors, teachers, and CTE students) and enlist them as champions (Estes &amp;McCain, 2019, p. 13).</a:t>
            </a:r>
          </a:p>
          <a:p>
            <a:r>
              <a:rPr lang="en-US" sz="1200" kern="1200" dirty="0">
                <a:solidFill>
                  <a:schemeClr val="tx1"/>
                </a:solidFill>
                <a:effectLst/>
                <a:ea typeface="MS PGothic" panose="020B0600070205080204" pitchFamily="34" charset="-128"/>
                <a:cs typeface="ＭＳ Ｐゴシック"/>
              </a:rPr>
              <a:t> </a:t>
            </a:r>
          </a:p>
          <a:p>
            <a:r>
              <a:rPr lang="en-US" sz="1200" kern="1200" dirty="0">
                <a:solidFill>
                  <a:schemeClr val="tx1"/>
                </a:solidFill>
                <a:effectLst/>
                <a:ea typeface="MS PGothic" panose="020B0600070205080204" pitchFamily="34" charset="-128"/>
                <a:cs typeface="ＭＳ Ｐゴシック"/>
              </a:rPr>
              <a:t>Consider the following (Advance CTE, 2019a, p. 1):</a:t>
            </a:r>
          </a:p>
          <a:p>
            <a:r>
              <a:rPr lang="en-US" sz="1200" kern="1200" dirty="0">
                <a:solidFill>
                  <a:schemeClr val="tx1"/>
                </a:solidFill>
                <a:effectLst/>
                <a:ea typeface="MS PGothic" panose="020B0600070205080204" pitchFamily="34" charset="-128"/>
                <a:cs typeface="ＭＳ Ｐゴシック"/>
              </a:rPr>
              <a:t> </a:t>
            </a:r>
          </a:p>
          <a:p>
            <a:r>
              <a:rPr lang="en-US" sz="1200" kern="1200" dirty="0">
                <a:solidFill>
                  <a:schemeClr val="tx1"/>
                </a:solidFill>
                <a:effectLst/>
                <a:ea typeface="MS PGothic" panose="020B0600070205080204" pitchFamily="34" charset="-128"/>
                <a:cs typeface="ＭＳ Ｐゴシック"/>
              </a:rPr>
              <a:t>“1. Acknowledge that inequity is a problem. </a:t>
            </a:r>
          </a:p>
          <a:p>
            <a:r>
              <a:rPr lang="en-US" sz="1200" kern="1200" dirty="0">
                <a:solidFill>
                  <a:schemeClr val="tx1"/>
                </a:solidFill>
                <a:effectLst/>
                <a:ea typeface="MS PGothic" panose="020B0600070205080204" pitchFamily="34" charset="-128"/>
                <a:cs typeface="ＭＳ Ｐゴシック"/>
              </a:rPr>
              <a:t>2. Promote a culture that values equity and diversity within the state agency and instructor workforce. </a:t>
            </a:r>
          </a:p>
          <a:p>
            <a:r>
              <a:rPr lang="en-US" sz="1200" kern="1200" dirty="0">
                <a:solidFill>
                  <a:schemeClr val="tx1"/>
                </a:solidFill>
                <a:effectLst/>
                <a:ea typeface="MS PGothic" panose="020B0600070205080204" pitchFamily="34" charset="-128"/>
                <a:cs typeface="ＭＳ Ｐゴシック"/>
              </a:rPr>
              <a:t>3. Commit to transparency and advancing only high-quality CTE programs of study, </a:t>
            </a:r>
          </a:p>
          <a:p>
            <a:r>
              <a:rPr lang="en-US" sz="1200" kern="1200" dirty="0">
                <a:solidFill>
                  <a:schemeClr val="tx1"/>
                </a:solidFill>
                <a:effectLst/>
                <a:ea typeface="MS PGothic" panose="020B0600070205080204" pitchFamily="34" charset="-128"/>
                <a:cs typeface="ＭＳ Ｐゴシック"/>
              </a:rPr>
              <a:t>4. Implement strategies to gain buy-in from communities and stakeholders. </a:t>
            </a:r>
          </a:p>
          <a:p>
            <a:r>
              <a:rPr lang="en-US" sz="1200" kern="1200" dirty="0">
                <a:solidFill>
                  <a:schemeClr val="tx1"/>
                </a:solidFill>
                <a:effectLst/>
                <a:ea typeface="MS PGothic" panose="020B0600070205080204" pitchFamily="34" charset="-128"/>
                <a:cs typeface="ＭＳ Ｐゴシック"/>
              </a:rPr>
              <a:t>5. Celebrate, lift up, and replicate successful programs of study and practices.” </a:t>
            </a:r>
          </a:p>
          <a:p>
            <a:pPr>
              <a:defRPr/>
            </a:pPr>
            <a:endParaRPr lang="en-US" dirty="0">
              <a:latin typeface="Times New Roman" panose="02020603050405020304" pitchFamily="18" charset="0"/>
              <a:ea typeface="ＭＳ Ｐゴシック" pitchFamily="-48" charset="-128"/>
            </a:endParaRPr>
          </a:p>
        </p:txBody>
      </p:sp>
      <p:sp>
        <p:nvSpPr>
          <p:cNvPr id="94212" name="Slide Number Placeholder 3">
            <a:extLst>
              <a:ext uri="{FF2B5EF4-FFF2-40B4-BE49-F238E27FC236}">
                <a16:creationId xmlns:a16="http://schemas.microsoft.com/office/drawing/2014/main" id="{7FC9534B-C64E-4F6C-9CD9-5A9552EF1C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773609-BD7D-4769-9CAA-7B361E8D7B0E}" type="slidenum">
              <a:rPr kumimoji="0" lang="en-US" altLang="en-US" sz="1200" b="0" i="0" u="none" strike="noStrike" kern="1200" cap="none" spc="0" normalizeH="0" baseline="0" noProof="0" smtClean="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extLst>
      <p:ext uri="{BB962C8B-B14F-4D97-AF65-F5344CB8AC3E}">
        <p14:creationId xmlns:p14="http://schemas.microsoft.com/office/powerpoint/2010/main" val="14551326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91EF5C54-D62A-41D2-86EC-25A8D300155E}"/>
              </a:ext>
            </a:extLst>
          </p:cNvPr>
          <p:cNvSpPr>
            <a:spLocks noGrp="1" noRot="1" noChangeAspect="1" noChangeArrowheads="1" noTextEdit="1"/>
          </p:cNvSpPr>
          <p:nvPr>
            <p:ph type="sldImg"/>
          </p:nvPr>
        </p:nvSpPr>
        <p:spPr>
          <a:ln/>
        </p:spPr>
      </p:sp>
      <p:sp>
        <p:nvSpPr>
          <p:cNvPr id="102403" name="Notes Placeholder 2">
            <a:extLst>
              <a:ext uri="{FF2B5EF4-FFF2-40B4-BE49-F238E27FC236}">
                <a16:creationId xmlns:a16="http://schemas.microsoft.com/office/drawing/2014/main" id="{623D3758-0C0E-46A9-AD5B-648258DDD7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ea typeface="MS PGothic" panose="020B0600070205080204" pitchFamily="34" charset="-128"/>
                <a:cs typeface="ＭＳ Ｐゴシック"/>
              </a:rPr>
              <a:t>Congratulations on completing Model 5: Using Research to Design Your CTE Program for Equity. We hope that this module has helped to strengthen your understanding of equity in CTE and how to include an equity lens in your program.</a:t>
            </a:r>
          </a:p>
          <a:p>
            <a:r>
              <a:rPr lang="en-US" sz="1200" kern="1200" dirty="0">
                <a:solidFill>
                  <a:schemeClr val="tx1"/>
                </a:solidFill>
                <a:effectLst/>
                <a:ea typeface="MS PGothic" panose="020B0600070205080204" pitchFamily="34" charset="-128"/>
                <a:cs typeface="ＭＳ Ｐゴシック"/>
              </a:rPr>
              <a:t> </a:t>
            </a:r>
          </a:p>
          <a:p>
            <a:pPr defTabSz="927100"/>
            <a:endParaRPr lang="en-US" altLang="en-US" dirty="0"/>
          </a:p>
        </p:txBody>
      </p:sp>
      <p:sp>
        <p:nvSpPr>
          <p:cNvPr id="102404" name="Slide Number Placeholder 3">
            <a:extLst>
              <a:ext uri="{FF2B5EF4-FFF2-40B4-BE49-F238E27FC236}">
                <a16:creationId xmlns:a16="http://schemas.microsoft.com/office/drawing/2014/main" id="{3CE82CFB-2A8B-4B3E-8AFB-F00A05C723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A798B84-9892-4A6F-851B-DA2C577F6654}" type="slidenum">
              <a:rPr lang="en-US" altLang="en-US" sz="1200" smtClean="0"/>
              <a:pPr/>
              <a:t>42</a:t>
            </a:fld>
            <a:endParaRPr lang="en-US" altLang="en-US" sz="120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9538629E-1094-45D1-9E02-3D9EA48BFAD8}"/>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A6C92329-C06F-449B-AC76-DA53267B6D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ea typeface="MS PGothic" panose="020B0600070205080204" pitchFamily="34" charset="-128"/>
                <a:cs typeface="ＭＳ Ｐゴシック"/>
              </a:rPr>
              <a:t>To help close out your module engagement, please consider how you might use the information contained in this module to identify three strategies that you can apply from the research on equity in CTE to improve access, opportunity, and outcomes for your nontraditional special population students at your site. Stop the module and follow the directions on the “Beginning the Journey” worksheet.</a:t>
            </a:r>
          </a:p>
          <a:p>
            <a:r>
              <a:rPr lang="en-US" sz="1200" i="1" kern="1200" dirty="0">
                <a:solidFill>
                  <a:schemeClr val="tx1"/>
                </a:solidFill>
                <a:effectLst/>
                <a:ea typeface="MS PGothic" panose="020B0600070205080204" pitchFamily="34" charset="-128"/>
                <a:cs typeface="ＭＳ Ｐゴシック"/>
              </a:rPr>
              <a:t> </a:t>
            </a:r>
            <a:endParaRPr lang="en-US" sz="1200" kern="1200" dirty="0">
              <a:solidFill>
                <a:schemeClr val="tx1"/>
              </a:solidFill>
              <a:effectLst/>
              <a:ea typeface="MS PGothic" panose="020B0600070205080204" pitchFamily="34" charset="-128"/>
              <a:cs typeface="ＭＳ Ｐゴシック"/>
            </a:endParaRPr>
          </a:p>
          <a:p>
            <a:r>
              <a:rPr lang="en-US" sz="1200" i="1" kern="1200" dirty="0">
                <a:solidFill>
                  <a:schemeClr val="tx1"/>
                </a:solidFill>
                <a:effectLst/>
                <a:ea typeface="MS PGothic" panose="020B0600070205080204" pitchFamily="34" charset="-128"/>
                <a:cs typeface="ＭＳ Ｐゴシック"/>
              </a:rPr>
              <a:t>For asynchronous professional learning using the module, please download or print out worksheets ahead of starting the module. For facilitated in-person professional learning, this closing reflection question activity should be done as a 5-minute think-pair-share.</a:t>
            </a:r>
            <a:endParaRPr lang="en-US" sz="1200" kern="1200" dirty="0">
              <a:solidFill>
                <a:schemeClr val="tx1"/>
              </a:solidFill>
              <a:effectLst/>
              <a:ea typeface="MS PGothic" panose="020B0600070205080204" pitchFamily="34" charset="-128"/>
              <a:cs typeface="ＭＳ Ｐゴシック"/>
            </a:endParaRPr>
          </a:p>
          <a:p>
            <a:r>
              <a:rPr lang="en-US" sz="1200" kern="1200" dirty="0">
                <a:solidFill>
                  <a:schemeClr val="tx1"/>
                </a:solidFill>
                <a:effectLst/>
                <a:ea typeface="MS PGothic" panose="020B0600070205080204" pitchFamily="34" charset="-128"/>
                <a:cs typeface="ＭＳ Ｐゴシック"/>
              </a:rPr>
              <a:t> </a:t>
            </a:r>
          </a:p>
          <a:p>
            <a:endParaRPr lang="en-US" altLang="en-US" dirty="0"/>
          </a:p>
        </p:txBody>
      </p:sp>
      <p:sp>
        <p:nvSpPr>
          <p:cNvPr id="104452" name="Slide Number Placeholder 3">
            <a:extLst>
              <a:ext uri="{FF2B5EF4-FFF2-40B4-BE49-F238E27FC236}">
                <a16:creationId xmlns:a16="http://schemas.microsoft.com/office/drawing/2014/main" id="{77FF9C59-FA75-4626-8CB6-6C14F420BC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732649F-AA41-40C3-90F5-B8D8557C96E3}" type="slidenum">
              <a:rPr lang="en-US" altLang="en-US" sz="1200" smtClean="0"/>
              <a:pPr/>
              <a:t>43</a:t>
            </a:fld>
            <a:endParaRPr lang="en-US" altLang="en-US" sz="12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223C22A1-7000-483F-82D8-AD3A30389530}"/>
              </a:ext>
            </a:extLst>
          </p:cNvPr>
          <p:cNvSpPr>
            <a:spLocks noGrp="1" noRot="1" noChangeAspect="1" noChangeArrowheads="1" noTextEdit="1"/>
          </p:cNvSpPr>
          <p:nvPr>
            <p:ph type="sldImg"/>
          </p:nvPr>
        </p:nvSpPr>
        <p:spPr>
          <a:ln/>
        </p:spPr>
      </p:sp>
      <p:sp>
        <p:nvSpPr>
          <p:cNvPr id="106499" name="Notes Placeholder 2">
            <a:extLst>
              <a:ext uri="{FF2B5EF4-FFF2-40B4-BE49-F238E27FC236}">
                <a16:creationId xmlns:a16="http://schemas.microsoft.com/office/drawing/2014/main" id="{BB0D14FD-8FD9-4AAA-B743-B4B84DC85F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6500" name="Slide Number Placeholder 3">
            <a:extLst>
              <a:ext uri="{FF2B5EF4-FFF2-40B4-BE49-F238E27FC236}">
                <a16:creationId xmlns:a16="http://schemas.microsoft.com/office/drawing/2014/main" id="{E55A2B80-6B1C-4DBC-9317-AC28A9CE37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DBB9374-D1EC-4AAB-B02F-0422B418E6FB}" type="slidenum">
              <a:rPr lang="en-US" altLang="en-US" sz="1200" smtClean="0"/>
              <a:pPr/>
              <a:t>44</a:t>
            </a:fld>
            <a:endParaRPr lang="en-US" altLang="en-US" sz="120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DBA2C2E2-0E08-480B-A22D-C2F2EBF6A27D}" type="slidenum">
              <a:rPr lang="en-US">
                <a:solidFill>
                  <a:srgbClr val="000000"/>
                </a:solidFill>
                <a:latin typeface="ITC Franklin Gothic Std Bk Cd"/>
                <a:ea typeface="ＭＳ Ｐゴシック" charset="-128"/>
              </a:rPr>
              <a:pPr defTabSz="942289" eaLnBrk="0" fontAlgn="base" hangingPunct="0">
                <a:spcBef>
                  <a:spcPct val="0"/>
                </a:spcBef>
                <a:spcAft>
                  <a:spcPct val="0"/>
                </a:spcAft>
                <a:defRPr/>
              </a:pPr>
              <a:t>46</a:t>
            </a:fld>
            <a:endParaRPr lang="en-US" dirty="0">
              <a:solidFill>
                <a:srgbClr val="000000"/>
              </a:solidFill>
              <a:latin typeface="ITC Franklin Gothic Std Bk Cd"/>
              <a:ea typeface="ＭＳ Ｐゴシック" charset="-128"/>
            </a:endParaRPr>
          </a:p>
        </p:txBody>
      </p:sp>
    </p:spTree>
    <p:extLst>
      <p:ext uri="{BB962C8B-B14F-4D97-AF65-F5344CB8AC3E}">
        <p14:creationId xmlns:p14="http://schemas.microsoft.com/office/powerpoint/2010/main" val="9030718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DBA2C2E2-0E08-480B-A22D-C2F2EBF6A27D}" type="slidenum">
              <a:rPr lang="en-US">
                <a:solidFill>
                  <a:srgbClr val="000000"/>
                </a:solidFill>
                <a:latin typeface="ITC Franklin Gothic Std Bk Cd"/>
                <a:ea typeface="ＭＳ Ｐゴシック" charset="-128"/>
              </a:rPr>
              <a:pPr defTabSz="942289" eaLnBrk="0" fontAlgn="base" hangingPunct="0">
                <a:spcBef>
                  <a:spcPct val="0"/>
                </a:spcBef>
                <a:spcAft>
                  <a:spcPct val="0"/>
                </a:spcAft>
                <a:defRPr/>
              </a:pPr>
              <a:t>47</a:t>
            </a:fld>
            <a:endParaRPr lang="en-US" dirty="0">
              <a:solidFill>
                <a:srgbClr val="000000"/>
              </a:solidFill>
              <a:latin typeface="ITC Franklin Gothic Std Bk Cd"/>
              <a:ea typeface="ＭＳ Ｐゴシック" charset="-128"/>
            </a:endParaRPr>
          </a:p>
        </p:txBody>
      </p:sp>
    </p:spTree>
    <p:extLst>
      <p:ext uri="{BB962C8B-B14F-4D97-AF65-F5344CB8AC3E}">
        <p14:creationId xmlns:p14="http://schemas.microsoft.com/office/powerpoint/2010/main" val="2687651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DBA2C2E2-0E08-480B-A22D-C2F2EBF6A27D}" type="slidenum">
              <a:rPr lang="en-US">
                <a:solidFill>
                  <a:srgbClr val="000000"/>
                </a:solidFill>
                <a:latin typeface="ITC Franklin Gothic Std Bk Cd"/>
                <a:ea typeface="ＭＳ Ｐゴシック" charset="-128"/>
              </a:rPr>
              <a:pPr defTabSz="942289" eaLnBrk="0" fontAlgn="base" hangingPunct="0">
                <a:spcBef>
                  <a:spcPct val="0"/>
                </a:spcBef>
                <a:spcAft>
                  <a:spcPct val="0"/>
                </a:spcAft>
                <a:defRPr/>
              </a:pPr>
              <a:t>48</a:t>
            </a:fld>
            <a:endParaRPr lang="en-US" dirty="0">
              <a:solidFill>
                <a:srgbClr val="000000"/>
              </a:solidFill>
              <a:latin typeface="ITC Franklin Gothic Std Bk Cd"/>
              <a:ea typeface="ＭＳ Ｐゴシック" charset="-128"/>
            </a:endParaRPr>
          </a:p>
        </p:txBody>
      </p:sp>
    </p:spTree>
    <p:extLst>
      <p:ext uri="{BB962C8B-B14F-4D97-AF65-F5344CB8AC3E}">
        <p14:creationId xmlns:p14="http://schemas.microsoft.com/office/powerpoint/2010/main" val="22526748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8093" rtl="0" eaLnBrk="1" fontAlgn="auto" latinLnBrk="0" hangingPunct="1">
              <a:lnSpc>
                <a:spcPct val="100000"/>
              </a:lnSpc>
              <a:spcBef>
                <a:spcPts val="0"/>
              </a:spcBef>
              <a:spcAft>
                <a:spcPts val="0"/>
              </a:spcAft>
              <a:buClrTx/>
              <a:buSzTx/>
              <a:buFontTx/>
              <a:buNone/>
              <a:tabLst/>
              <a:defRPr/>
            </a:pPr>
            <a:fld id="{1B341A92-4898-CC4A-AB6B-DE897173A8E8}" type="slidenum">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pPr marL="0" marR="0" lvl="0" indent="0" algn="r" defTabSz="928093"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7475910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AB00AA-5DCE-48D2-8E52-5C99E6533E55}" type="slidenum">
              <a:rPr lang="en-US" smtClean="0"/>
              <a:t>50</a:t>
            </a:fld>
            <a:endParaRPr lang="en-US" dirty="0"/>
          </a:p>
        </p:txBody>
      </p:sp>
    </p:spTree>
    <p:extLst>
      <p:ext uri="{BB962C8B-B14F-4D97-AF65-F5344CB8AC3E}">
        <p14:creationId xmlns:p14="http://schemas.microsoft.com/office/powerpoint/2010/main" val="4361019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AB00AA-5DCE-48D2-8E52-5C99E6533E55}" type="slidenum">
              <a:rPr lang="en-US" smtClean="0"/>
              <a:t>51</a:t>
            </a:fld>
            <a:endParaRPr lang="en-US" dirty="0"/>
          </a:p>
        </p:txBody>
      </p:sp>
    </p:spTree>
    <p:extLst>
      <p:ext uri="{BB962C8B-B14F-4D97-AF65-F5344CB8AC3E}">
        <p14:creationId xmlns:p14="http://schemas.microsoft.com/office/powerpoint/2010/main" val="2643438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Tara</a:t>
            </a:r>
          </a:p>
          <a:p>
            <a:endParaRPr lang="en-US" dirty="0"/>
          </a:p>
          <a:p>
            <a:r>
              <a:rPr lang="en-US" dirty="0"/>
              <a:t>The purpose of the CTE Research Network is to: </a:t>
            </a:r>
          </a:p>
          <a:p>
            <a:r>
              <a:rPr lang="en-US" dirty="0"/>
              <a:t>1) increase the evidence base about the impact of CTE programs and policies on student outcomes, and </a:t>
            </a:r>
          </a:p>
          <a:p>
            <a:r>
              <a:rPr lang="en-US" dirty="0"/>
              <a:t>2) increase the pipeline of new CTE researchers. </a:t>
            </a:r>
          </a:p>
          <a:p>
            <a:r>
              <a:rPr lang="en-US" dirty="0"/>
              <a:t>Also:</a:t>
            </a:r>
          </a:p>
          <a:p>
            <a:r>
              <a:rPr lang="en-US" dirty="0"/>
              <a:t>To better coordinate the CTE field around disseminating, understanding, and using causal research </a:t>
            </a:r>
          </a:p>
          <a:p>
            <a:r>
              <a:rPr lang="en-US" dirty="0"/>
              <a:t>To bring CTE practitioners and researchers together to better share and understand research needs</a:t>
            </a:r>
          </a:p>
          <a:p>
            <a:r>
              <a:rPr lang="en-US" dirty="0"/>
              <a:t> </a:t>
            </a:r>
          </a:p>
        </p:txBody>
      </p:sp>
      <p:sp>
        <p:nvSpPr>
          <p:cNvPr id="4" name="Slide Number Placeholder 3"/>
          <p:cNvSpPr>
            <a:spLocks noGrp="1"/>
          </p:cNvSpPr>
          <p:nvPr>
            <p:ph type="sldNum" sz="quarter" idx="5"/>
          </p:nvPr>
        </p:nvSpPr>
        <p:spPr/>
        <p:txBody>
          <a:bodyPr/>
          <a:lstStyle/>
          <a:p>
            <a:fld id="{1B341A92-4898-CC4A-AB6B-DE897173A8E8}" type="slidenum">
              <a:rPr lang="en-US" smtClean="0"/>
              <a:t>5</a:t>
            </a:fld>
            <a:endParaRPr lang="en-US"/>
          </a:p>
        </p:txBody>
      </p:sp>
    </p:spTree>
    <p:extLst>
      <p:ext uri="{BB962C8B-B14F-4D97-AF65-F5344CB8AC3E}">
        <p14:creationId xmlns:p14="http://schemas.microsoft.com/office/powerpoint/2010/main" val="3691702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Cherise</a:t>
            </a:r>
          </a:p>
          <a:p>
            <a:endParaRPr lang="en-US" dirty="0"/>
          </a:p>
          <a:p>
            <a:r>
              <a:rPr lang="en-US" dirty="0"/>
              <a:t>Our main mission is to expand the evidence base and, related to that, to bring CTE practitioners and researchers together to better share research and understand research needs. Research can be used in so many ways</a:t>
            </a:r>
            <a:r>
              <a:rPr lang="en-US" dirty="0">
                <a:latin typeface="Arial" panose="020B0604020202020204" pitchFamily="34" charset="0"/>
                <a:cs typeface="Arial" panose="020B0604020202020204" pitchFamily="34" charset="0"/>
              </a:rPr>
              <a:t>—</a:t>
            </a:r>
            <a:r>
              <a:rPr lang="en-US" dirty="0"/>
              <a:t>to inform policy, to understand program effects, and to drive program improvement. But practitioners do not necessarily have a research background. We want to support practitioners in understanding and using not just research but causal research. </a:t>
            </a:r>
          </a:p>
          <a:p>
            <a:endParaRPr lang="en-US" dirty="0"/>
          </a:p>
          <a:p>
            <a:pPr defTabSz="942289">
              <a:defRPr/>
            </a:pPr>
            <a:r>
              <a:rPr lang="en-US" dirty="0"/>
              <a:t>Training in best practices for data collection and organization can help to improve data systems, and training in research methods can support practitioners’ use of data and research to inform state and local programming decisions. </a:t>
            </a:r>
          </a:p>
          <a:p>
            <a:endParaRPr lang="en-US" dirty="0"/>
          </a:p>
        </p:txBody>
      </p:sp>
      <p:sp>
        <p:nvSpPr>
          <p:cNvPr id="4" name="Slide Number Placeholder 3"/>
          <p:cNvSpPr>
            <a:spLocks noGrp="1"/>
          </p:cNvSpPr>
          <p:nvPr>
            <p:ph type="sldNum" sz="quarter" idx="5"/>
          </p:nvPr>
        </p:nvSpPr>
        <p:spPr/>
        <p:txBody>
          <a:bodyPr/>
          <a:lstStyle/>
          <a:p>
            <a:pPr defTabSz="942289" eaLnBrk="0" fontAlgn="base" hangingPunct="0">
              <a:spcBef>
                <a:spcPct val="0"/>
              </a:spcBef>
              <a:spcAft>
                <a:spcPct val="0"/>
              </a:spcAft>
              <a:defRPr/>
            </a:pPr>
            <a:fld id="{DBA2C2E2-0E08-480B-A22D-C2F2EBF6A27D}" type="slidenum">
              <a:rPr lang="en-US">
                <a:solidFill>
                  <a:srgbClr val="000000"/>
                </a:solidFill>
                <a:latin typeface="ITC Franklin Gothic Std Bk Cd"/>
                <a:ea typeface="ＭＳ Ｐゴシック" charset="-128"/>
              </a:rPr>
              <a:pPr defTabSz="942289" eaLnBrk="0" fontAlgn="base" hangingPunct="0">
                <a:spcBef>
                  <a:spcPct val="0"/>
                </a:spcBef>
                <a:spcAft>
                  <a:spcPct val="0"/>
                </a:spcAft>
                <a:defRPr/>
              </a:pPr>
              <a:t>6</a:t>
            </a:fld>
            <a:endParaRPr lang="en-US" dirty="0">
              <a:solidFill>
                <a:srgbClr val="000000"/>
              </a:solidFill>
              <a:latin typeface="ITC Franklin Gothic Std Bk Cd"/>
              <a:ea typeface="ＭＳ Ｐゴシック" charset="-128"/>
            </a:endParaRPr>
          </a:p>
        </p:txBody>
      </p:sp>
    </p:spTree>
    <p:extLst>
      <p:ext uri="{BB962C8B-B14F-4D97-AF65-F5344CB8AC3E}">
        <p14:creationId xmlns:p14="http://schemas.microsoft.com/office/powerpoint/2010/main" val="1994507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Cherise</a:t>
            </a:r>
          </a:p>
          <a:p>
            <a:endParaRPr lang="en-US" dirty="0"/>
          </a:p>
          <a:p>
            <a:r>
              <a:rPr lang="en-US" dirty="0"/>
              <a:t>So, instead of zoom polls, we are going old school with raising hands</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7</a:t>
            </a:fld>
            <a:endParaRPr lang="en-US" dirty="0"/>
          </a:p>
        </p:txBody>
      </p:sp>
    </p:spTree>
    <p:extLst>
      <p:ext uri="{BB962C8B-B14F-4D97-AF65-F5344CB8AC3E}">
        <p14:creationId xmlns:p14="http://schemas.microsoft.com/office/powerpoint/2010/main" val="749329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Cherise</a:t>
            </a:r>
          </a:p>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8</a:t>
            </a:fld>
            <a:endParaRPr lang="en-US" dirty="0"/>
          </a:p>
        </p:txBody>
      </p:sp>
    </p:spTree>
    <p:extLst>
      <p:ext uri="{BB962C8B-B14F-4D97-AF65-F5344CB8AC3E}">
        <p14:creationId xmlns:p14="http://schemas.microsoft.com/office/powerpoint/2010/main" val="3581991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Cherise</a:t>
            </a:r>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9</a:t>
            </a:fld>
            <a:endParaRPr lang="en-US" dirty="0"/>
          </a:p>
        </p:txBody>
      </p:sp>
    </p:spTree>
    <p:extLst>
      <p:ext uri="{BB962C8B-B14F-4D97-AF65-F5344CB8AC3E}">
        <p14:creationId xmlns:p14="http://schemas.microsoft.com/office/powerpoint/2010/main" val="7421979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3D2C0EC2-AAF5-4FC1-BFE5-9A15F35AAF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extBox 1">
            <a:extLst>
              <a:ext uri="{FF2B5EF4-FFF2-40B4-BE49-F238E27FC236}">
                <a16:creationId xmlns:a16="http://schemas.microsoft.com/office/drawing/2014/main" id="{FDC78051-2A08-41F2-8E4B-00763D7FA87F}"/>
              </a:ext>
            </a:extLst>
          </p:cNvPr>
          <p:cNvSpPr txBox="1"/>
          <p:nvPr userDrawn="1"/>
        </p:nvSpPr>
        <p:spPr>
          <a:xfrm>
            <a:off x="6229813" y="5926950"/>
            <a:ext cx="5421860" cy="749885"/>
          </a:xfrm>
          <a:prstGeom prst="rect">
            <a:avLst/>
          </a:prstGeom>
          <a:noFill/>
        </p:spPr>
        <p:txBody>
          <a:bodyPr wrap="square" lIns="0" tIns="0" rIns="0" bIns="0" rtlCol="0" anchor="b" anchorCtr="0">
            <a:sp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ＭＳ Ｐゴシック"/>
              </a:rPr>
              <a:t>The work of the CTE Research Network Lead is supported by the Institute of Education Sciences at the U.S. Department of Education with funds provided under the </a:t>
            </a:r>
            <a:r>
              <a:rPr kumimoji="0" lang="en-US" sz="900" b="0" i="1" u="none" strike="noStrike" kern="1200" cap="none" spc="0" normalizeH="0" baseline="0" noProof="0" dirty="0">
                <a:ln>
                  <a:noFill/>
                </a:ln>
                <a:solidFill>
                  <a:srgbClr val="000000"/>
                </a:solidFill>
                <a:effectLst/>
                <a:uLnTx/>
                <a:uFillTx/>
                <a:latin typeface="Arial" pitchFamily="34" charset="0"/>
                <a:ea typeface="ＭＳ Ｐゴシック"/>
              </a:rPr>
              <a:t>Carl D. Perkins Career and Technical Education Act </a:t>
            </a:r>
            <a:r>
              <a:rPr kumimoji="0" lang="en-US" sz="900" b="0" i="0" u="none" strike="noStrike" kern="1200" cap="none" spc="0" normalizeH="0" baseline="0" noProof="0" dirty="0">
                <a:ln>
                  <a:noFill/>
                </a:ln>
                <a:solidFill>
                  <a:srgbClr val="000000"/>
                </a:solidFill>
                <a:effectLst/>
                <a:uLnTx/>
                <a:uFillTx/>
                <a:latin typeface="Arial" pitchFamily="34" charset="0"/>
                <a:ea typeface="ＭＳ Ｐゴシック"/>
              </a:rPr>
              <a:t>through Grant R305N180005 to the American Institutes for Research (AIR). The work of the Network member projects is supported by the Institute. The opinions expressed are those of the authors and do not represent the views of the Institute or the U.S. Department of Education</a:t>
            </a:r>
          </a:p>
        </p:txBody>
      </p:sp>
      <p:sp>
        <p:nvSpPr>
          <p:cNvPr id="10" name="Picture Placeholder 9">
            <a:extLst>
              <a:ext uri="{FF2B5EF4-FFF2-40B4-BE49-F238E27FC236}">
                <a16:creationId xmlns:a16="http://schemas.microsoft.com/office/drawing/2014/main" id="{00E25E09-42D0-4F01-A9EC-6E37083F3E02}"/>
              </a:ext>
            </a:extLst>
          </p:cNvPr>
          <p:cNvSpPr>
            <a:spLocks noGrp="1"/>
          </p:cNvSpPr>
          <p:nvPr>
            <p:ph type="pic" sz="quarter" idx="14" hasCustomPrompt="1"/>
          </p:nvPr>
        </p:nvSpPr>
        <p:spPr>
          <a:xfrm>
            <a:off x="0" y="-1"/>
            <a:ext cx="5715000" cy="6858000"/>
          </a:xfrm>
          <a:solidFill>
            <a:schemeClr val="bg2">
              <a:lumMod val="95000"/>
            </a:schemeClr>
          </a:solidFill>
        </p:spPr>
        <p:txBody>
          <a:bodyPr/>
          <a:lstStyle>
            <a:lvl1pPr marL="91440" indent="0">
              <a:spcBef>
                <a:spcPts val="1800"/>
              </a:spcBef>
              <a:buNone/>
              <a:defRPr sz="2000">
                <a:solidFill>
                  <a:schemeClr val="tx2"/>
                </a:solidFill>
              </a:defRPr>
            </a:lvl1pPr>
          </a:lstStyle>
          <a:p>
            <a:r>
              <a:rPr lang="en-US" dirty="0"/>
              <a:t>Click the picture icon below to insert an image. Images that match the height and width of the placeholder (7.5” high by 6.25”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13" name="Title 1">
            <a:extLst>
              <a:ext uri="{FF2B5EF4-FFF2-40B4-BE49-F238E27FC236}">
                <a16:creationId xmlns:a16="http://schemas.microsoft.com/office/drawing/2014/main" id="{6CDD7ADF-14C7-4B2B-8651-74A9E7FF38B5}"/>
              </a:ext>
            </a:extLst>
          </p:cNvPr>
          <p:cNvSpPr>
            <a:spLocks noGrp="1"/>
          </p:cNvSpPr>
          <p:nvPr>
            <p:ph type="title" hasCustomPrompt="1"/>
          </p:nvPr>
        </p:nvSpPr>
        <p:spPr>
          <a:xfrm>
            <a:off x="6222379" y="1122558"/>
            <a:ext cx="5486400" cy="1538883"/>
          </a:xfrm>
        </p:spPr>
        <p:txBody>
          <a:bodyPr anchor="ctr" anchorCtr="0">
            <a:normAutofit/>
          </a:bodyPr>
          <a:lstStyle>
            <a:lvl1pPr>
              <a:defRPr sz="5000" b="1" baseline="0">
                <a:solidFill>
                  <a:schemeClr val="accent1"/>
                </a:solidFill>
              </a:defRPr>
            </a:lvl1pPr>
          </a:lstStyle>
          <a:p>
            <a:r>
              <a:rPr lang="en-US" dirty="0"/>
              <a:t>Presentation Title </a:t>
            </a:r>
            <a:br>
              <a:rPr lang="en-US" dirty="0"/>
            </a:br>
            <a:r>
              <a:rPr lang="en-US" dirty="0"/>
              <a:t>Arial 50, Accent 1</a:t>
            </a:r>
          </a:p>
        </p:txBody>
      </p:sp>
      <p:sp>
        <p:nvSpPr>
          <p:cNvPr id="14" name="Subtitle">
            <a:extLst>
              <a:ext uri="{FF2B5EF4-FFF2-40B4-BE49-F238E27FC236}">
                <a16:creationId xmlns:a16="http://schemas.microsoft.com/office/drawing/2014/main" id="{C8CDF92E-9810-4F12-841B-C376D6E37FFF}"/>
              </a:ext>
            </a:extLst>
          </p:cNvPr>
          <p:cNvSpPr>
            <a:spLocks noGrp="1"/>
          </p:cNvSpPr>
          <p:nvPr>
            <p:ph type="body" sz="quarter" idx="12" hasCustomPrompt="1"/>
          </p:nvPr>
        </p:nvSpPr>
        <p:spPr>
          <a:xfrm>
            <a:off x="6222379" y="2742906"/>
            <a:ext cx="5486400" cy="1646605"/>
          </a:xfrm>
        </p:spPr>
        <p:txBody>
          <a:bodyPr>
            <a:normAutofit/>
          </a:bodyPr>
          <a:lstStyle>
            <a:lvl1pPr marL="0" indent="0">
              <a:buNone/>
              <a:defRPr sz="3700" baseline="0">
                <a:solidFill>
                  <a:srgbClr val="000000"/>
                </a:solidFill>
              </a:defRPr>
            </a:lvl1pPr>
            <a:lvl2pPr marL="230187" indent="0">
              <a:buNone/>
              <a:defRPr sz="2400">
                <a:solidFill>
                  <a:schemeClr val="bg1"/>
                </a:solidFill>
              </a:defRPr>
            </a:lvl2pPr>
            <a:lvl3pPr marL="458788" indent="0">
              <a:buNone/>
              <a:defRPr sz="2000">
                <a:solidFill>
                  <a:schemeClr val="bg1"/>
                </a:solidFill>
              </a:defRPr>
            </a:lvl3pPr>
            <a:lvl4pPr marL="0" indent="0">
              <a:buNone/>
              <a:defRPr sz="1600">
                <a:solidFill>
                  <a:schemeClr val="bg1"/>
                </a:solidFill>
              </a:defRPr>
            </a:lvl4pPr>
          </a:lstStyle>
          <a:p>
            <a:pPr lvl="0"/>
            <a:r>
              <a:rPr lang="en-US" dirty="0"/>
              <a:t>Subtitle </a:t>
            </a:r>
            <a:br>
              <a:rPr lang="en-US" dirty="0"/>
            </a:br>
            <a:r>
              <a:rPr lang="en-US" dirty="0"/>
              <a:t>(Arial 37 Regular, Black)</a:t>
            </a:r>
          </a:p>
        </p:txBody>
      </p:sp>
      <p:sp>
        <p:nvSpPr>
          <p:cNvPr id="15" name="Disclaimer">
            <a:extLst>
              <a:ext uri="{FF2B5EF4-FFF2-40B4-BE49-F238E27FC236}">
                <a16:creationId xmlns:a16="http://schemas.microsoft.com/office/drawing/2014/main" id="{89DF539B-07E1-46E4-95E9-5D126453C250}"/>
              </a:ext>
            </a:extLst>
          </p:cNvPr>
          <p:cNvSpPr>
            <a:spLocks noGrp="1"/>
          </p:cNvSpPr>
          <p:nvPr>
            <p:ph type="body" sz="quarter" idx="13" hasCustomPrompt="1"/>
          </p:nvPr>
        </p:nvSpPr>
        <p:spPr>
          <a:xfrm>
            <a:off x="6222379" y="4596512"/>
            <a:ext cx="5486400" cy="187424"/>
          </a:xfrm>
        </p:spPr>
        <p:txBody>
          <a:bodyPr>
            <a:spAutoFit/>
          </a:bodyPr>
          <a:lstStyle>
            <a:lvl1pPr marL="0" indent="0">
              <a:buNone/>
              <a:defRPr sz="1200" b="1" baseline="0">
                <a:solidFill>
                  <a:srgbClr val="000000"/>
                </a:solidFill>
              </a:defRPr>
            </a:lvl1pPr>
            <a:lvl2pPr marL="230187" indent="0">
              <a:buNone/>
              <a:defRPr sz="1000" baseline="0">
                <a:solidFill>
                  <a:schemeClr val="bg1"/>
                </a:solidFill>
              </a:defRPr>
            </a:lvl2pPr>
            <a:lvl3pPr marL="458788" indent="0">
              <a:buNone/>
              <a:defRPr sz="1000" baseline="0">
                <a:solidFill>
                  <a:schemeClr val="bg1"/>
                </a:solidFill>
              </a:defRPr>
            </a:lvl3pPr>
            <a:lvl4pPr marL="1371600" indent="0">
              <a:buNone/>
              <a:defRPr sz="1000" baseline="0">
                <a:solidFill>
                  <a:schemeClr val="bg1"/>
                </a:solidFill>
              </a:defRPr>
            </a:lvl4pPr>
            <a:lvl5pPr marL="1828800" indent="0">
              <a:buNone/>
              <a:defRPr sz="1000" baseline="0">
                <a:solidFill>
                  <a:schemeClr val="bg1"/>
                </a:solidFill>
              </a:defRPr>
            </a:lvl5pPr>
          </a:lstStyle>
          <a:p>
            <a:pPr lvl="0"/>
            <a:r>
              <a:rPr lang="en-US" dirty="0"/>
              <a:t>Month DD, 20XX (Arial 12 bold, black)</a:t>
            </a:r>
          </a:p>
        </p:txBody>
      </p:sp>
      <p:sp>
        <p:nvSpPr>
          <p:cNvPr id="16" name="Disclaimer">
            <a:extLst>
              <a:ext uri="{FF2B5EF4-FFF2-40B4-BE49-F238E27FC236}">
                <a16:creationId xmlns:a16="http://schemas.microsoft.com/office/drawing/2014/main" id="{730C175F-9D68-4898-A368-C5930B4AAC5C}"/>
              </a:ext>
            </a:extLst>
          </p:cNvPr>
          <p:cNvSpPr>
            <a:spLocks noGrp="1"/>
          </p:cNvSpPr>
          <p:nvPr>
            <p:ph type="body" sz="quarter" idx="15" hasCustomPrompt="1"/>
          </p:nvPr>
        </p:nvSpPr>
        <p:spPr>
          <a:xfrm>
            <a:off x="6222379" y="4901313"/>
            <a:ext cx="5486400" cy="343492"/>
          </a:xfrm>
        </p:spPr>
        <p:txBody>
          <a:bodyPr>
            <a:spAutoFit/>
          </a:bodyPr>
          <a:lstStyle>
            <a:lvl1pPr marL="0" indent="0">
              <a:buNone/>
              <a:defRPr sz="2200" baseline="0">
                <a:solidFill>
                  <a:srgbClr val="000000"/>
                </a:solidFill>
              </a:defRPr>
            </a:lvl1pPr>
            <a:lvl2pPr marL="230187" indent="0">
              <a:buNone/>
              <a:defRPr sz="1000" baseline="0">
                <a:solidFill>
                  <a:schemeClr val="bg1"/>
                </a:solidFill>
              </a:defRPr>
            </a:lvl2pPr>
            <a:lvl3pPr marL="458788" indent="0">
              <a:buNone/>
              <a:defRPr sz="1000" baseline="0">
                <a:solidFill>
                  <a:schemeClr val="bg1"/>
                </a:solidFill>
              </a:defRPr>
            </a:lvl3pPr>
            <a:lvl4pPr marL="1371600" indent="0">
              <a:buNone/>
              <a:defRPr sz="1000" baseline="0">
                <a:solidFill>
                  <a:schemeClr val="bg1"/>
                </a:solidFill>
              </a:defRPr>
            </a:lvl4pPr>
            <a:lvl5pPr marL="1828800" indent="0">
              <a:buNone/>
              <a:defRPr sz="1000" baseline="0">
                <a:solidFill>
                  <a:schemeClr val="bg1"/>
                </a:solidFill>
              </a:defRPr>
            </a:lvl5pPr>
          </a:lstStyle>
          <a:p>
            <a:pPr lvl="0"/>
            <a:r>
              <a:rPr lang="en-US" dirty="0"/>
              <a:t>Presenter’s Name, Title (Arial 22 Regular)</a:t>
            </a:r>
          </a:p>
        </p:txBody>
      </p:sp>
      <p:sp>
        <p:nvSpPr>
          <p:cNvPr id="17" name="Disclaimer">
            <a:extLst>
              <a:ext uri="{FF2B5EF4-FFF2-40B4-BE49-F238E27FC236}">
                <a16:creationId xmlns:a16="http://schemas.microsoft.com/office/drawing/2014/main" id="{017849A6-AA9E-4CC4-8851-B27244BB517A}"/>
              </a:ext>
            </a:extLst>
          </p:cNvPr>
          <p:cNvSpPr>
            <a:spLocks noGrp="1"/>
          </p:cNvSpPr>
          <p:nvPr>
            <p:ph type="body" sz="quarter" idx="16" hasCustomPrompt="1"/>
          </p:nvPr>
        </p:nvSpPr>
        <p:spPr>
          <a:xfrm>
            <a:off x="6222379" y="5328759"/>
            <a:ext cx="5486400" cy="343492"/>
          </a:xfrm>
        </p:spPr>
        <p:txBody>
          <a:bodyPr>
            <a:spAutoFit/>
          </a:bodyPr>
          <a:lstStyle>
            <a:lvl1pPr marL="0" indent="0">
              <a:buNone/>
              <a:defRPr sz="2200" baseline="0">
                <a:solidFill>
                  <a:srgbClr val="000000"/>
                </a:solidFill>
              </a:defRPr>
            </a:lvl1pPr>
            <a:lvl2pPr marL="230187" indent="0">
              <a:buNone/>
              <a:defRPr sz="1000" baseline="0">
                <a:solidFill>
                  <a:schemeClr val="bg1"/>
                </a:solidFill>
              </a:defRPr>
            </a:lvl2pPr>
            <a:lvl3pPr marL="458788" indent="0">
              <a:buNone/>
              <a:defRPr sz="1000" baseline="0">
                <a:solidFill>
                  <a:schemeClr val="bg1"/>
                </a:solidFill>
              </a:defRPr>
            </a:lvl3pPr>
            <a:lvl4pPr marL="1371600" indent="0">
              <a:buNone/>
              <a:defRPr sz="1000" baseline="0">
                <a:solidFill>
                  <a:schemeClr val="bg1"/>
                </a:solidFill>
              </a:defRPr>
            </a:lvl4pPr>
            <a:lvl5pPr marL="1828800" indent="0">
              <a:buNone/>
              <a:defRPr sz="1000" baseline="0">
                <a:solidFill>
                  <a:schemeClr val="bg1"/>
                </a:solidFill>
              </a:defRPr>
            </a:lvl5pPr>
          </a:lstStyle>
          <a:p>
            <a:pPr lvl="0"/>
            <a:r>
              <a:rPr lang="en-US" dirty="0"/>
              <a:t>Presenter’s Name, Title</a:t>
            </a:r>
          </a:p>
        </p:txBody>
      </p:sp>
    </p:spTree>
    <p:extLst>
      <p:ext uri="{BB962C8B-B14F-4D97-AF65-F5344CB8AC3E}">
        <p14:creationId xmlns:p14="http://schemas.microsoft.com/office/powerpoint/2010/main" val="3852374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36B45D-F07D-4ED0-A50B-5B0E555C66E4}"/>
              </a:ext>
            </a:extLst>
          </p:cNvPr>
          <p:cNvSpPr>
            <a:spLocks noGrp="1"/>
          </p:cNvSpPr>
          <p:nvPr>
            <p:ph type="body" sz="quarter" idx="12" hasCustomPrompt="1"/>
          </p:nvPr>
        </p:nvSpPr>
        <p:spPr>
          <a:xfrm>
            <a:off x="475488" y="1463040"/>
            <a:ext cx="11247120" cy="4389120"/>
          </a:xfrm>
        </p:spPr>
        <p:txBody>
          <a:bodyPr/>
          <a:lstStyle>
            <a:lvl1pPr marL="0" indent="0">
              <a:spcBef>
                <a:spcPts val="1800"/>
              </a:spcBef>
              <a:buNone/>
              <a:defRPr b="0">
                <a:solidFill>
                  <a:schemeClr val="tx2"/>
                </a:solidFill>
              </a:defRPr>
            </a:lvl1pPr>
            <a:lvl2pPr marL="0" indent="0">
              <a:spcBef>
                <a:spcPts val="1800"/>
              </a:spcBef>
              <a:spcAft>
                <a:spcPts val="1200"/>
              </a:spcAft>
              <a:buNone/>
              <a:defRPr/>
            </a:lvl2pPr>
            <a:lvl3pPr marL="548640" indent="0">
              <a:buNone/>
              <a:defRPr/>
            </a:lvl3pPr>
            <a:lvl4pPr marL="822960" indent="0">
              <a:buNone/>
              <a:defRPr/>
            </a:lvl4pPr>
            <a:lvl5pPr marL="1097280" indent="0">
              <a:buNone/>
              <a:defRPr/>
            </a:lvl5pPr>
          </a:lstStyle>
          <a:p>
            <a:pPr lvl="0"/>
            <a:r>
              <a:rPr lang="en-US" dirty="0"/>
              <a:t>This is a text only layout. Click here to add text. Use the Increase List Level and Decrease List Level icons in the Paragraph group on the Home tab to move between levels. </a:t>
            </a:r>
          </a:p>
          <a:p>
            <a:pPr lvl="1"/>
            <a:r>
              <a:rPr lang="en-US" dirty="0"/>
              <a:t>Second level</a:t>
            </a:r>
          </a:p>
        </p:txBody>
      </p:sp>
      <p:sp>
        <p:nvSpPr>
          <p:cNvPr id="2" name="Title 1">
            <a:extLst>
              <a:ext uri="{FF2B5EF4-FFF2-40B4-BE49-F238E27FC236}">
                <a16:creationId xmlns:a16="http://schemas.microsoft.com/office/drawing/2014/main" id="{FBE79BFE-EDF8-4CE4-980D-572C8F125436}"/>
              </a:ext>
            </a:extLst>
          </p:cNvPr>
          <p:cNvSpPr>
            <a:spLocks noGrp="1"/>
          </p:cNvSpPr>
          <p:nvPr>
            <p:ph type="title" hasCustomPrompt="1"/>
          </p:nvPr>
        </p:nvSpPr>
        <p:spPr/>
        <p:txBody>
          <a:bodyPr/>
          <a:lstStyle>
            <a:lvl1pPr>
              <a:defRPr/>
            </a:lvl1pPr>
          </a:lstStyle>
          <a:p>
            <a:r>
              <a:rPr lang="en-US" dirty="0"/>
              <a:t>No Bullets Layout</a:t>
            </a:r>
          </a:p>
        </p:txBody>
      </p:sp>
      <p:sp>
        <p:nvSpPr>
          <p:cNvPr id="6" name="Text Placeholder 8">
            <a:extLst>
              <a:ext uri="{FF2B5EF4-FFF2-40B4-BE49-F238E27FC236}">
                <a16:creationId xmlns:a16="http://schemas.microsoft.com/office/drawing/2014/main" id="{D0AACCCC-F6B2-451C-96F7-9F228F33AECC}"/>
              </a:ext>
            </a:extLst>
          </p:cNvPr>
          <p:cNvSpPr>
            <a:spLocks noGrp="1"/>
          </p:cNvSpPr>
          <p:nvPr>
            <p:ph type="body" sz="quarter" idx="13"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3" name="Slide Number Placeholder 2">
            <a:extLst>
              <a:ext uri="{FF2B5EF4-FFF2-40B4-BE49-F238E27FC236}">
                <a16:creationId xmlns:a16="http://schemas.microsoft.com/office/drawing/2014/main" id="{E26C5B93-F869-4794-BD7E-02A6C703D092}"/>
              </a:ext>
            </a:extLst>
          </p:cNvPr>
          <p:cNvSpPr>
            <a:spLocks noGrp="1"/>
          </p:cNvSpPr>
          <p:nvPr>
            <p:ph type="sldNum" sz="quarter" idx="14"/>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146052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Lead-In Tex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F9E5BE-1792-4092-B058-E57EA24FD329}"/>
              </a:ext>
            </a:extLst>
          </p:cNvPr>
          <p:cNvSpPr>
            <a:spLocks noGrp="1"/>
          </p:cNvSpPr>
          <p:nvPr>
            <p:ph sz="quarter" idx="14" hasCustomPrompt="1"/>
          </p:nvPr>
        </p:nvSpPr>
        <p:spPr>
          <a:xfrm>
            <a:off x="475488" y="2560320"/>
            <a:ext cx="11247120" cy="3291840"/>
          </a:xfrm>
        </p:spPr>
        <p:txBody>
          <a:bodyPr/>
          <a:lstStyle>
            <a:lvl1pPr>
              <a:buClr>
                <a:srgbClr val="D67457"/>
              </a:buClr>
              <a:defRPr sz="2600"/>
            </a:lvl1pPr>
            <a:lvl2pPr>
              <a:buClr>
                <a:srgbClr val="D67457"/>
              </a:buClr>
              <a:defRPr sz="2600"/>
            </a:lvl2pPr>
            <a:lvl3pPr>
              <a:buClr>
                <a:srgbClr val="D67457"/>
              </a:buClr>
              <a:defRPr sz="2600"/>
            </a:lvl3pPr>
            <a:lvl4pPr>
              <a:buClr>
                <a:srgbClr val="D67457"/>
              </a:buClr>
              <a:defRPr sz="2600"/>
            </a:lvl4pPr>
            <a:lvl5pPr>
              <a:buClr>
                <a:srgbClr val="D67457"/>
              </a:buClr>
              <a:defRPr sz="2600"/>
            </a:lvl5pPr>
          </a:lstStyle>
          <a:p>
            <a:pPr lvl="0"/>
            <a:r>
              <a:rPr lang="en-US" dirty="0"/>
              <a:t>Click here to add text, or click on an icon below to add a table, graph, SmartArt object, or picture. Table columns are left aligned by default. Manually center align columns of numbers. The default table design is Medium Style 2 - Accent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6495F718-34ED-4B3D-B8C0-00CDB5F2184F}"/>
              </a:ext>
            </a:extLst>
          </p:cNvPr>
          <p:cNvSpPr>
            <a:spLocks noGrp="1"/>
          </p:cNvSpPr>
          <p:nvPr>
            <p:ph type="title" hasCustomPrompt="1"/>
          </p:nvPr>
        </p:nvSpPr>
        <p:spPr/>
        <p:txBody>
          <a:bodyPr/>
          <a:lstStyle>
            <a:lvl1pPr>
              <a:defRPr/>
            </a:lvl1pPr>
          </a:lstStyle>
          <a:p>
            <a:r>
              <a:rPr lang="en-US" dirty="0"/>
              <a:t>Content With Lead-In Text Layout</a:t>
            </a:r>
          </a:p>
        </p:txBody>
      </p:sp>
      <p:sp>
        <p:nvSpPr>
          <p:cNvPr id="8" name="Text Placeholder 7">
            <a:extLst>
              <a:ext uri="{FF2B5EF4-FFF2-40B4-BE49-F238E27FC236}">
                <a16:creationId xmlns:a16="http://schemas.microsoft.com/office/drawing/2014/main" id="{3BFF4BBD-5F7F-4518-98B8-BFE350F8A540}"/>
              </a:ext>
            </a:extLst>
          </p:cNvPr>
          <p:cNvSpPr>
            <a:spLocks noGrp="1"/>
          </p:cNvSpPr>
          <p:nvPr>
            <p:ph type="body" sz="quarter" idx="15" hasCustomPrompt="1"/>
          </p:nvPr>
        </p:nvSpPr>
        <p:spPr>
          <a:xfrm>
            <a:off x="475488" y="1463040"/>
            <a:ext cx="11247120" cy="914400"/>
          </a:xfrm>
        </p:spPr>
        <p:txBody>
          <a:bodyPr/>
          <a:lstStyle>
            <a:lvl1pPr marL="0" indent="0">
              <a:buNone/>
              <a:defRPr/>
            </a:lvl1pPr>
            <a:lvl2pPr marL="274320" indent="0">
              <a:buNone/>
              <a:defRPr/>
            </a:lvl2pPr>
            <a:lvl3pPr marL="548640" indent="0">
              <a:buNone/>
              <a:defRPr/>
            </a:lvl3pPr>
            <a:lvl4pPr marL="822960" indent="0">
              <a:buNone/>
              <a:defRPr/>
            </a:lvl4pPr>
            <a:lvl5pPr marL="1097280" indent="0">
              <a:buNone/>
              <a:defRPr/>
            </a:lvl5pPr>
          </a:lstStyle>
          <a:p>
            <a:pPr lvl="0"/>
            <a:r>
              <a:rPr lang="en-US" dirty="0"/>
              <a:t>Click here to add lead-in text.</a:t>
            </a:r>
          </a:p>
        </p:txBody>
      </p:sp>
      <p:sp>
        <p:nvSpPr>
          <p:cNvPr id="7" name="Text Placeholder 8">
            <a:extLst>
              <a:ext uri="{FF2B5EF4-FFF2-40B4-BE49-F238E27FC236}">
                <a16:creationId xmlns:a16="http://schemas.microsoft.com/office/drawing/2014/main" id="{7A6C4691-3B64-42F6-8E22-70B7B75C3A0A}"/>
              </a:ext>
            </a:extLst>
          </p:cNvPr>
          <p:cNvSpPr>
            <a:spLocks noGrp="1"/>
          </p:cNvSpPr>
          <p:nvPr>
            <p:ph type="body" sz="quarter" idx="13"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3" name="Slide Number Placeholder 2">
            <a:extLst>
              <a:ext uri="{FF2B5EF4-FFF2-40B4-BE49-F238E27FC236}">
                <a16:creationId xmlns:a16="http://schemas.microsoft.com/office/drawing/2014/main" id="{C51595FF-A883-4334-9C76-F2972DEF691B}"/>
              </a:ext>
            </a:extLst>
          </p:cNvPr>
          <p:cNvSpPr>
            <a:spLocks noGrp="1"/>
          </p:cNvSpPr>
          <p:nvPr>
            <p:ph type="sldNum" sz="quarter" idx="16"/>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186038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rizontal Image">
    <p:spTree>
      <p:nvGrpSpPr>
        <p:cNvPr id="1" name=""/>
        <p:cNvGrpSpPr/>
        <p:nvPr/>
      </p:nvGrpSpPr>
      <p:grpSpPr>
        <a:xfrm>
          <a:off x="0" y="0"/>
          <a:ext cx="0" cy="0"/>
          <a:chOff x="0" y="0"/>
          <a:chExt cx="0" cy="0"/>
        </a:xfrm>
      </p:grpSpPr>
      <p:sp>
        <p:nvSpPr>
          <p:cNvPr id="9" name="Content Left">
            <a:extLst>
              <a:ext uri="{FF2B5EF4-FFF2-40B4-BE49-F238E27FC236}">
                <a16:creationId xmlns:a16="http://schemas.microsoft.com/office/drawing/2014/main" id="{04A83703-60AE-45B0-953C-A4B667B16DF4}"/>
              </a:ext>
            </a:extLst>
          </p:cNvPr>
          <p:cNvSpPr>
            <a:spLocks noGrp="1"/>
          </p:cNvSpPr>
          <p:nvPr>
            <p:ph sz="quarter" idx="13" hasCustomPrompt="1"/>
          </p:nvPr>
        </p:nvSpPr>
        <p:spPr>
          <a:xfrm>
            <a:off x="472440" y="4350326"/>
            <a:ext cx="5486400" cy="1501833"/>
          </a:xfrm>
        </p:spPr>
        <p:txBody>
          <a:bodyPr anchor="t" anchorCtr="0"/>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Right">
            <a:extLst>
              <a:ext uri="{FF2B5EF4-FFF2-40B4-BE49-F238E27FC236}">
                <a16:creationId xmlns:a16="http://schemas.microsoft.com/office/drawing/2014/main" id="{A2A1E737-7604-4390-8A7C-C46C3BCE2123}"/>
              </a:ext>
            </a:extLst>
          </p:cNvPr>
          <p:cNvSpPr>
            <a:spLocks noGrp="1"/>
          </p:cNvSpPr>
          <p:nvPr>
            <p:ph sz="quarter" idx="14" hasCustomPrompt="1"/>
          </p:nvPr>
        </p:nvSpPr>
        <p:spPr>
          <a:xfrm>
            <a:off x="6233160" y="4350326"/>
            <a:ext cx="5486400" cy="1501833"/>
          </a:xfrm>
        </p:spPr>
        <p:txBody>
          <a:bodyPr anchor="t" anchorCtr="0"/>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57215F5D-06D5-4F25-9EE6-D928054C2ED5}"/>
              </a:ext>
            </a:extLst>
          </p:cNvPr>
          <p:cNvSpPr>
            <a:spLocks noGrp="1"/>
          </p:cNvSpPr>
          <p:nvPr>
            <p:ph type="body" sz="quarter" idx="15"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2" name="Title 1">
            <a:extLst>
              <a:ext uri="{FF2B5EF4-FFF2-40B4-BE49-F238E27FC236}">
                <a16:creationId xmlns:a16="http://schemas.microsoft.com/office/drawing/2014/main" id="{D378368C-E2EE-42B1-B39C-8632BFAAE1FD}"/>
              </a:ext>
            </a:extLst>
          </p:cNvPr>
          <p:cNvSpPr>
            <a:spLocks noGrp="1"/>
          </p:cNvSpPr>
          <p:nvPr>
            <p:ph type="title" hasCustomPrompt="1"/>
          </p:nvPr>
        </p:nvSpPr>
        <p:spPr>
          <a:xfrm>
            <a:off x="472440" y="0"/>
            <a:ext cx="11247120" cy="1292662"/>
          </a:xfrm>
        </p:spPr>
        <p:txBody>
          <a:bodyPr/>
          <a:lstStyle>
            <a:lvl1pPr>
              <a:defRPr/>
            </a:lvl1pPr>
          </a:lstStyle>
          <a:p>
            <a:r>
              <a:rPr lang="en-US" dirty="0"/>
              <a:t>Horizontal Image Layout</a:t>
            </a:r>
          </a:p>
        </p:txBody>
      </p:sp>
      <p:sp>
        <p:nvSpPr>
          <p:cNvPr id="10" name="Picture Placeholder 9">
            <a:extLst>
              <a:ext uri="{FF2B5EF4-FFF2-40B4-BE49-F238E27FC236}">
                <a16:creationId xmlns:a16="http://schemas.microsoft.com/office/drawing/2014/main" id="{7C37E811-1F57-48D8-B768-2BD860B2C6A2}"/>
              </a:ext>
            </a:extLst>
          </p:cNvPr>
          <p:cNvSpPr>
            <a:spLocks noGrp="1"/>
          </p:cNvSpPr>
          <p:nvPr>
            <p:ph type="pic" sz="quarter" idx="17" hasCustomPrompt="1"/>
          </p:nvPr>
        </p:nvSpPr>
        <p:spPr>
          <a:xfrm>
            <a:off x="0" y="1292661"/>
            <a:ext cx="12192000" cy="2971800"/>
          </a:xfrm>
          <a:solidFill>
            <a:schemeClr val="bg2">
              <a:lumMod val="95000"/>
            </a:schemeClr>
          </a:solidFill>
        </p:spPr>
        <p:txBody>
          <a:bodyPr/>
          <a:lstStyle>
            <a:lvl1pPr marL="91440" indent="0">
              <a:spcBef>
                <a:spcPts val="1800"/>
              </a:spcBef>
              <a:buNone/>
              <a:defRPr sz="2000">
                <a:solidFill>
                  <a:schemeClr val="tx2"/>
                </a:solidFill>
              </a:defRPr>
            </a:lvl1pPr>
          </a:lstStyle>
          <a:p>
            <a:r>
              <a:rPr lang="en-US" dirty="0"/>
              <a:t>Click the picture icon below to insert an image. Images that match the height and width of the placeholder (3.25” high by 13.33”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5" name="Slide Number Placeholder 4">
            <a:extLst>
              <a:ext uri="{FF2B5EF4-FFF2-40B4-BE49-F238E27FC236}">
                <a16:creationId xmlns:a16="http://schemas.microsoft.com/office/drawing/2014/main" id="{5E44B403-E7BD-400B-AB0C-1D7E4FA9ED87}"/>
              </a:ext>
            </a:extLst>
          </p:cNvPr>
          <p:cNvSpPr>
            <a:spLocks noGrp="1"/>
          </p:cNvSpPr>
          <p:nvPr>
            <p:ph type="sldNum" sz="quarter" idx="18"/>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3461366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rizontal Image-Pale Yellow">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5CDB8916-CD61-4447-B907-E21CE2D9FC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9" name="Content Left">
            <a:extLst>
              <a:ext uri="{FF2B5EF4-FFF2-40B4-BE49-F238E27FC236}">
                <a16:creationId xmlns:a16="http://schemas.microsoft.com/office/drawing/2014/main" id="{04A83703-60AE-45B0-953C-A4B667B16DF4}"/>
              </a:ext>
            </a:extLst>
          </p:cNvPr>
          <p:cNvSpPr>
            <a:spLocks noGrp="1"/>
          </p:cNvSpPr>
          <p:nvPr>
            <p:ph sz="quarter" idx="13" hasCustomPrompt="1"/>
          </p:nvPr>
        </p:nvSpPr>
        <p:spPr>
          <a:xfrm>
            <a:off x="472440" y="4350326"/>
            <a:ext cx="5486400" cy="1501833"/>
          </a:xfrm>
        </p:spPr>
        <p:txBody>
          <a:bodyPr anchor="t" anchorCtr="0"/>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Right">
            <a:extLst>
              <a:ext uri="{FF2B5EF4-FFF2-40B4-BE49-F238E27FC236}">
                <a16:creationId xmlns:a16="http://schemas.microsoft.com/office/drawing/2014/main" id="{A2A1E737-7604-4390-8A7C-C46C3BCE2123}"/>
              </a:ext>
            </a:extLst>
          </p:cNvPr>
          <p:cNvSpPr>
            <a:spLocks noGrp="1"/>
          </p:cNvSpPr>
          <p:nvPr>
            <p:ph sz="quarter" idx="14" hasCustomPrompt="1"/>
          </p:nvPr>
        </p:nvSpPr>
        <p:spPr>
          <a:xfrm>
            <a:off x="6233160" y="4350326"/>
            <a:ext cx="5486400" cy="1501833"/>
          </a:xfrm>
        </p:spPr>
        <p:txBody>
          <a:bodyPr anchor="t" anchorCtr="0"/>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57215F5D-06D5-4F25-9EE6-D928054C2ED5}"/>
              </a:ext>
            </a:extLst>
          </p:cNvPr>
          <p:cNvSpPr>
            <a:spLocks noGrp="1"/>
          </p:cNvSpPr>
          <p:nvPr>
            <p:ph type="body" sz="quarter" idx="15"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2" name="Title 1">
            <a:extLst>
              <a:ext uri="{FF2B5EF4-FFF2-40B4-BE49-F238E27FC236}">
                <a16:creationId xmlns:a16="http://schemas.microsoft.com/office/drawing/2014/main" id="{D378368C-E2EE-42B1-B39C-8632BFAAE1FD}"/>
              </a:ext>
            </a:extLst>
          </p:cNvPr>
          <p:cNvSpPr>
            <a:spLocks noGrp="1"/>
          </p:cNvSpPr>
          <p:nvPr>
            <p:ph type="title" hasCustomPrompt="1"/>
          </p:nvPr>
        </p:nvSpPr>
        <p:spPr>
          <a:xfrm>
            <a:off x="472440" y="0"/>
            <a:ext cx="11247120" cy="1292662"/>
          </a:xfrm>
        </p:spPr>
        <p:txBody>
          <a:bodyPr/>
          <a:lstStyle>
            <a:lvl1pPr>
              <a:defRPr/>
            </a:lvl1pPr>
          </a:lstStyle>
          <a:p>
            <a:r>
              <a:rPr lang="en-US" dirty="0"/>
              <a:t>Horizontal Image-Pale Yellow Layout</a:t>
            </a:r>
          </a:p>
        </p:txBody>
      </p:sp>
      <p:sp>
        <p:nvSpPr>
          <p:cNvPr id="10" name="Picture Placeholder 9">
            <a:extLst>
              <a:ext uri="{FF2B5EF4-FFF2-40B4-BE49-F238E27FC236}">
                <a16:creationId xmlns:a16="http://schemas.microsoft.com/office/drawing/2014/main" id="{7C37E811-1F57-48D8-B768-2BD860B2C6A2}"/>
              </a:ext>
            </a:extLst>
          </p:cNvPr>
          <p:cNvSpPr>
            <a:spLocks noGrp="1"/>
          </p:cNvSpPr>
          <p:nvPr>
            <p:ph type="pic" sz="quarter" idx="17" hasCustomPrompt="1"/>
          </p:nvPr>
        </p:nvSpPr>
        <p:spPr>
          <a:xfrm>
            <a:off x="0" y="1292661"/>
            <a:ext cx="12192000" cy="2971800"/>
          </a:xfrm>
          <a:solidFill>
            <a:schemeClr val="bg2">
              <a:lumMod val="95000"/>
            </a:schemeClr>
          </a:solidFill>
        </p:spPr>
        <p:txBody>
          <a:bodyPr/>
          <a:lstStyle>
            <a:lvl1pPr marL="91440" indent="0">
              <a:spcBef>
                <a:spcPts val="1800"/>
              </a:spcBef>
              <a:buNone/>
              <a:defRPr sz="2000">
                <a:solidFill>
                  <a:schemeClr val="tx2"/>
                </a:solidFill>
              </a:defRPr>
            </a:lvl1pPr>
          </a:lstStyle>
          <a:p>
            <a:r>
              <a:rPr lang="en-US" dirty="0"/>
              <a:t>Click the picture icon below to insert an image. Images that match the height and width of the placeholder (3.25” high by 13.33”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5" name="Slide Number Placeholder 4">
            <a:extLst>
              <a:ext uri="{FF2B5EF4-FFF2-40B4-BE49-F238E27FC236}">
                <a16:creationId xmlns:a16="http://schemas.microsoft.com/office/drawing/2014/main" id="{A19C266F-4C90-4C8E-8307-9565EBDEFFF0}"/>
              </a:ext>
            </a:extLst>
          </p:cNvPr>
          <p:cNvSpPr>
            <a:spLocks noGrp="1"/>
          </p:cNvSpPr>
          <p:nvPr>
            <p:ph type="sldNum" sz="quarter" idx="18"/>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110477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Left">
            <a:extLst>
              <a:ext uri="{FF2B5EF4-FFF2-40B4-BE49-F238E27FC236}">
                <a16:creationId xmlns:a16="http://schemas.microsoft.com/office/drawing/2014/main" id="{04A83703-60AE-45B0-953C-A4B667B16DF4}"/>
              </a:ext>
            </a:extLst>
          </p:cNvPr>
          <p:cNvSpPr>
            <a:spLocks noGrp="1"/>
          </p:cNvSpPr>
          <p:nvPr>
            <p:ph sz="quarter" idx="13" hasCustomPrompt="1"/>
          </p:nvPr>
        </p:nvSpPr>
        <p:spPr>
          <a:xfrm>
            <a:off x="472440" y="1463040"/>
            <a:ext cx="5486400" cy="4389120"/>
          </a:xfrm>
        </p:spPr>
        <p:txBody>
          <a:bodyPr/>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Right">
            <a:extLst>
              <a:ext uri="{FF2B5EF4-FFF2-40B4-BE49-F238E27FC236}">
                <a16:creationId xmlns:a16="http://schemas.microsoft.com/office/drawing/2014/main" id="{A2A1E737-7604-4390-8A7C-C46C3BCE2123}"/>
              </a:ext>
            </a:extLst>
          </p:cNvPr>
          <p:cNvSpPr>
            <a:spLocks noGrp="1"/>
          </p:cNvSpPr>
          <p:nvPr>
            <p:ph sz="quarter" idx="14" hasCustomPrompt="1"/>
          </p:nvPr>
        </p:nvSpPr>
        <p:spPr>
          <a:xfrm>
            <a:off x="6233160" y="1463040"/>
            <a:ext cx="5486400" cy="4389120"/>
          </a:xfrm>
        </p:spPr>
        <p:txBody>
          <a:bodyPr/>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57215F5D-06D5-4F25-9EE6-D928054C2ED5}"/>
              </a:ext>
            </a:extLst>
          </p:cNvPr>
          <p:cNvSpPr>
            <a:spLocks noGrp="1"/>
          </p:cNvSpPr>
          <p:nvPr>
            <p:ph type="body" sz="quarter" idx="15"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2" name="Title 1">
            <a:extLst>
              <a:ext uri="{FF2B5EF4-FFF2-40B4-BE49-F238E27FC236}">
                <a16:creationId xmlns:a16="http://schemas.microsoft.com/office/drawing/2014/main" id="{D378368C-E2EE-42B1-B39C-8632BFAAE1FD}"/>
              </a:ext>
            </a:extLst>
          </p:cNvPr>
          <p:cNvSpPr>
            <a:spLocks noGrp="1"/>
          </p:cNvSpPr>
          <p:nvPr>
            <p:ph type="title" hasCustomPrompt="1"/>
          </p:nvPr>
        </p:nvSpPr>
        <p:spPr>
          <a:xfrm>
            <a:off x="472440" y="0"/>
            <a:ext cx="11247120" cy="1292662"/>
          </a:xfrm>
        </p:spPr>
        <p:txBody>
          <a:bodyPr/>
          <a:lstStyle>
            <a:lvl1pPr>
              <a:defRPr/>
            </a:lvl1pPr>
          </a:lstStyle>
          <a:p>
            <a:r>
              <a:rPr lang="en-US" dirty="0"/>
              <a:t>Two Content Layout</a:t>
            </a:r>
          </a:p>
        </p:txBody>
      </p:sp>
      <p:sp>
        <p:nvSpPr>
          <p:cNvPr id="4" name="Slide Number Placeholder 3">
            <a:extLst>
              <a:ext uri="{FF2B5EF4-FFF2-40B4-BE49-F238E27FC236}">
                <a16:creationId xmlns:a16="http://schemas.microsoft.com/office/drawing/2014/main" id="{C28DF222-3505-4E8C-BCD6-CE55465FF1D2}"/>
              </a:ext>
            </a:extLst>
          </p:cNvPr>
          <p:cNvSpPr>
            <a:spLocks noGrp="1"/>
          </p:cNvSpPr>
          <p:nvPr>
            <p:ph type="sldNum" sz="quarter" idx="16"/>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4041849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5488" y="1463040"/>
            <a:ext cx="5486400" cy="4389120"/>
          </a:xfrm>
        </p:spPr>
        <p:txBody>
          <a:bodyPr/>
          <a:lstStyle>
            <a:lvl1pPr marL="0" indent="0">
              <a:buNone/>
              <a:defRPr b="0">
                <a:solidFill>
                  <a:schemeClr val="tx2"/>
                </a:solidFill>
                <a:latin typeface="+mn-lt"/>
                <a:cs typeface="Franklin Gothic Book" pitchFamily="34" charset="0"/>
              </a:defRPr>
            </a:lvl1pPr>
            <a:lvl2pPr marL="274320" indent="-274320">
              <a:buClr>
                <a:srgbClr val="D67457"/>
              </a:buClr>
              <a:buFont typeface="Wingdings" panose="05000000000000000000" pitchFamily="2" charset="2"/>
              <a:buChar char="§"/>
              <a:defRPr>
                <a:solidFill>
                  <a:srgbClr val="595959"/>
                </a:solidFill>
                <a:latin typeface="+mn-lt"/>
              </a:defRPr>
            </a:lvl2pPr>
            <a:lvl3pPr marL="548640" indent="-274320">
              <a:buClr>
                <a:srgbClr val="D67457"/>
              </a:buClr>
              <a:buFont typeface="Arial" panose="020B0604020202020204" pitchFamily="34" charset="0"/>
              <a:buChar char="•"/>
              <a:defRPr>
                <a:solidFill>
                  <a:srgbClr val="595959"/>
                </a:solidFill>
                <a:latin typeface="+mn-lt"/>
              </a:defRPr>
            </a:lvl3pPr>
            <a:lvl4pPr marL="822960" indent="-274320">
              <a:buClr>
                <a:srgbClr val="D67457"/>
              </a:buClr>
              <a:buSzPct val="100000"/>
              <a:buFont typeface="Arial" panose="020B0604020202020204" pitchFamily="34" charset="0"/>
              <a:buChar char="–"/>
              <a:defRPr>
                <a:solidFill>
                  <a:srgbClr val="595959"/>
                </a:solidFill>
                <a:latin typeface="+mn-lt"/>
              </a:defRPr>
            </a:lvl4pPr>
            <a:lvl5pPr marL="1097280" indent="-274320">
              <a:buClr>
                <a:srgbClr val="D67457"/>
              </a:buClr>
              <a:buFont typeface="Arial" panose="020B0604020202020204" pitchFamily="34" charset="0"/>
              <a:buChar char="»"/>
              <a:defRPr>
                <a:solidFill>
                  <a:srgbClr val="595959"/>
                </a:solidFill>
                <a:latin typeface="+mn-lt"/>
              </a:defRPr>
            </a:lvl5pPr>
            <a:lvl6pPr marL="1371600" indent="-274320">
              <a:buClr>
                <a:srgbClr val="D67457"/>
              </a:buClr>
              <a:buFont typeface="Arial" panose="020B0604020202020204" pitchFamily="34" charset="0"/>
              <a:buChar char="◦"/>
              <a:defRPr>
                <a:solidFill>
                  <a:srgbClr val="595959"/>
                </a:solidFill>
                <a:latin typeface="+mn-lt"/>
              </a:defRPr>
            </a:lvl6pPr>
            <a:lvl7pPr marL="1645920" indent="-274320">
              <a:buClr>
                <a:srgbClr val="D67457"/>
              </a:buClr>
              <a:buFont typeface="Calibri" panose="020F0502020204030204" pitchFamily="34" charset="0"/>
              <a:buChar char="›"/>
              <a:defRPr>
                <a:solidFill>
                  <a:srgbClr val="595959"/>
                </a:solidFill>
                <a:latin typeface="+mn-lt"/>
              </a:defRPr>
            </a:lvl7pPr>
            <a:lvl8pPr marL="1600200" indent="-228600">
              <a:defRPr>
                <a:solidFill>
                  <a:srgbClr val="595959"/>
                </a:solidFill>
                <a:latin typeface="+mn-lt"/>
              </a:defRPr>
            </a:lvl8pPr>
            <a:lvl9pPr marL="1827213" indent="-228600">
              <a:defRPr>
                <a:solidFill>
                  <a:srgbClr val="595959"/>
                </a:solidFill>
                <a:latin typeface="+mn-lt"/>
              </a:defRPr>
            </a:lvl9pPr>
          </a:lstStyle>
          <a:p>
            <a:pPr lvl="0"/>
            <a:r>
              <a:rPr lang="en-US" dirty="0"/>
              <a:t>Click here to add text, or click on an icon below to add a table, graph, SmartArt object, or picture. Use the Increase List Level and Decrease List Level icons in the Paragraph group on the Home tab to move between levels.</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Level seven</a:t>
            </a:r>
          </a:p>
        </p:txBody>
      </p:sp>
      <p:sp>
        <p:nvSpPr>
          <p:cNvPr id="2" name="Title 1">
            <a:extLst>
              <a:ext uri="{FF2B5EF4-FFF2-40B4-BE49-F238E27FC236}">
                <a16:creationId xmlns:a16="http://schemas.microsoft.com/office/drawing/2014/main" id="{308A0681-A043-48D6-B407-182B8AF8D0CF}"/>
              </a:ext>
            </a:extLst>
          </p:cNvPr>
          <p:cNvSpPr>
            <a:spLocks noGrp="1"/>
          </p:cNvSpPr>
          <p:nvPr>
            <p:ph type="title" hasCustomPrompt="1"/>
          </p:nvPr>
        </p:nvSpPr>
        <p:spPr>
          <a:xfrm>
            <a:off x="472440" y="0"/>
            <a:ext cx="11247120" cy="1292662"/>
          </a:xfrm>
        </p:spPr>
        <p:txBody>
          <a:bodyPr/>
          <a:lstStyle>
            <a:lvl1pPr>
              <a:defRPr/>
            </a:lvl1pPr>
          </a:lstStyle>
          <a:p>
            <a:r>
              <a:rPr lang="en-US" dirty="0"/>
              <a:t>Two Content First Level No Bullets Layout</a:t>
            </a:r>
          </a:p>
        </p:txBody>
      </p:sp>
      <p:sp>
        <p:nvSpPr>
          <p:cNvPr id="7" name="Text Placeholder 8">
            <a:extLst>
              <a:ext uri="{FF2B5EF4-FFF2-40B4-BE49-F238E27FC236}">
                <a16:creationId xmlns:a16="http://schemas.microsoft.com/office/drawing/2014/main" id="{0409538C-5562-47EC-AAE5-CFCB74BF129A}"/>
              </a:ext>
            </a:extLst>
          </p:cNvPr>
          <p:cNvSpPr>
            <a:spLocks noGrp="1"/>
          </p:cNvSpPr>
          <p:nvPr>
            <p:ph type="body" sz="quarter" idx="13"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5" name="Slide Number Placeholder 4">
            <a:extLst>
              <a:ext uri="{FF2B5EF4-FFF2-40B4-BE49-F238E27FC236}">
                <a16:creationId xmlns:a16="http://schemas.microsoft.com/office/drawing/2014/main" id="{3455B2E4-71A5-4C53-93C7-B97EA1EBAD5D}"/>
              </a:ext>
            </a:extLst>
          </p:cNvPr>
          <p:cNvSpPr>
            <a:spLocks noGrp="1"/>
          </p:cNvSpPr>
          <p:nvPr>
            <p:ph type="sldNum" sz="quarter" idx="14"/>
          </p:nvPr>
        </p:nvSpPr>
        <p:spPr/>
        <p:txBody>
          <a:bodyPr/>
          <a:lstStyle/>
          <a:p>
            <a:fld id="{F3477EC8-074D-41C4-94AE-E9EA7CEEA348}" type="slidenum">
              <a:rPr lang="en-US" smtClean="0"/>
              <a:pPr/>
              <a:t>‹#›</a:t>
            </a:fld>
            <a:endParaRPr lang="en-US" dirty="0"/>
          </a:p>
        </p:txBody>
      </p:sp>
      <p:sp>
        <p:nvSpPr>
          <p:cNvPr id="6" name="Content Placeholder 2">
            <a:extLst>
              <a:ext uri="{FF2B5EF4-FFF2-40B4-BE49-F238E27FC236}">
                <a16:creationId xmlns:a16="http://schemas.microsoft.com/office/drawing/2014/main" id="{D7B3DD49-D1B4-4774-8ECF-93AB48D4AA0A}"/>
              </a:ext>
            </a:extLst>
          </p:cNvPr>
          <p:cNvSpPr>
            <a:spLocks noGrp="1"/>
          </p:cNvSpPr>
          <p:nvPr>
            <p:ph idx="15" hasCustomPrompt="1"/>
          </p:nvPr>
        </p:nvSpPr>
        <p:spPr>
          <a:xfrm>
            <a:off x="6233160" y="1463040"/>
            <a:ext cx="5486400" cy="4389120"/>
          </a:xfrm>
        </p:spPr>
        <p:txBody>
          <a:bodyPr/>
          <a:lstStyle>
            <a:lvl1pPr marL="0" indent="0">
              <a:buNone/>
              <a:defRPr b="0">
                <a:solidFill>
                  <a:schemeClr val="tx2"/>
                </a:solidFill>
                <a:latin typeface="+mn-lt"/>
                <a:cs typeface="Franklin Gothic Book" pitchFamily="34" charset="0"/>
              </a:defRPr>
            </a:lvl1pPr>
            <a:lvl2pPr marL="274320" indent="-274320">
              <a:buClr>
                <a:srgbClr val="D67457"/>
              </a:buClr>
              <a:buFont typeface="Wingdings" panose="05000000000000000000" pitchFamily="2" charset="2"/>
              <a:buChar char="§"/>
              <a:defRPr>
                <a:solidFill>
                  <a:srgbClr val="595959"/>
                </a:solidFill>
                <a:latin typeface="+mn-lt"/>
              </a:defRPr>
            </a:lvl2pPr>
            <a:lvl3pPr marL="548640" indent="-274320">
              <a:buClr>
                <a:srgbClr val="D67457"/>
              </a:buClr>
              <a:buFont typeface="Arial" panose="020B0604020202020204" pitchFamily="34" charset="0"/>
              <a:buChar char="•"/>
              <a:defRPr>
                <a:solidFill>
                  <a:srgbClr val="595959"/>
                </a:solidFill>
                <a:latin typeface="+mn-lt"/>
              </a:defRPr>
            </a:lvl3pPr>
            <a:lvl4pPr marL="822960" indent="-274320">
              <a:buClr>
                <a:srgbClr val="D67457"/>
              </a:buClr>
              <a:buSzPct val="100000"/>
              <a:buFont typeface="Arial" panose="020B0604020202020204" pitchFamily="34" charset="0"/>
              <a:buChar char="–"/>
              <a:defRPr>
                <a:solidFill>
                  <a:srgbClr val="595959"/>
                </a:solidFill>
                <a:latin typeface="+mn-lt"/>
              </a:defRPr>
            </a:lvl4pPr>
            <a:lvl5pPr marL="1097280" indent="-274320">
              <a:buClr>
                <a:srgbClr val="D67457"/>
              </a:buClr>
              <a:buFont typeface="Arial" panose="020B0604020202020204" pitchFamily="34" charset="0"/>
              <a:buChar char="»"/>
              <a:defRPr>
                <a:solidFill>
                  <a:srgbClr val="595959"/>
                </a:solidFill>
                <a:latin typeface="+mn-lt"/>
              </a:defRPr>
            </a:lvl5pPr>
            <a:lvl6pPr marL="1371600" indent="-274320">
              <a:buClr>
                <a:srgbClr val="D67457"/>
              </a:buClr>
              <a:buFont typeface="Arial" panose="020B0604020202020204" pitchFamily="34" charset="0"/>
              <a:buChar char="◦"/>
              <a:defRPr>
                <a:solidFill>
                  <a:srgbClr val="595959"/>
                </a:solidFill>
                <a:latin typeface="+mn-lt"/>
              </a:defRPr>
            </a:lvl6pPr>
            <a:lvl7pPr marL="1645920" indent="-274320">
              <a:buClr>
                <a:srgbClr val="D67457"/>
              </a:buClr>
              <a:buFont typeface="Calibri" panose="020F0502020204030204" pitchFamily="34" charset="0"/>
              <a:buChar char="›"/>
              <a:defRPr>
                <a:solidFill>
                  <a:srgbClr val="595959"/>
                </a:solidFill>
                <a:latin typeface="+mn-lt"/>
              </a:defRPr>
            </a:lvl7pPr>
            <a:lvl8pPr marL="1600200" indent="-228600">
              <a:defRPr>
                <a:solidFill>
                  <a:srgbClr val="595959"/>
                </a:solidFill>
                <a:latin typeface="+mn-lt"/>
              </a:defRPr>
            </a:lvl8pPr>
            <a:lvl9pPr marL="1827213" indent="-228600">
              <a:defRPr>
                <a:solidFill>
                  <a:srgbClr val="595959"/>
                </a:solidFill>
                <a:latin typeface="+mn-lt"/>
              </a:defRPr>
            </a:lvl9pPr>
          </a:lstStyle>
          <a:p>
            <a:pPr lvl="0"/>
            <a:r>
              <a:rPr lang="en-US" dirty="0"/>
              <a:t>Click here to add text, or click on an icon below to add a table, graph, SmartArt object, or picture. Use the Increase List Level and Decrease List Level icons in the Paragraph group on the Home tab to move between levels.</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Level seven</a:t>
            </a:r>
          </a:p>
        </p:txBody>
      </p:sp>
    </p:spTree>
    <p:extLst>
      <p:ext uri="{BB962C8B-B14F-4D97-AF65-F5344CB8AC3E}">
        <p14:creationId xmlns:p14="http://schemas.microsoft.com/office/powerpoint/2010/main" val="3796316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36B45D-F07D-4ED0-A50B-5B0E555C66E4}"/>
              </a:ext>
            </a:extLst>
          </p:cNvPr>
          <p:cNvSpPr>
            <a:spLocks noGrp="1"/>
          </p:cNvSpPr>
          <p:nvPr>
            <p:ph type="body" sz="quarter" idx="12" hasCustomPrompt="1"/>
          </p:nvPr>
        </p:nvSpPr>
        <p:spPr>
          <a:xfrm>
            <a:off x="475488" y="1463040"/>
            <a:ext cx="5486400" cy="4389120"/>
          </a:xfrm>
        </p:spPr>
        <p:txBody>
          <a:bodyPr/>
          <a:lstStyle>
            <a:lvl1pPr marL="0" indent="0">
              <a:spcBef>
                <a:spcPts val="1800"/>
              </a:spcBef>
              <a:spcAft>
                <a:spcPts val="1800"/>
              </a:spcAft>
              <a:buNone/>
              <a:defRPr b="0">
                <a:solidFill>
                  <a:schemeClr val="tx2"/>
                </a:solidFill>
              </a:defRPr>
            </a:lvl1pPr>
            <a:lvl2pPr marL="0" indent="0">
              <a:spcBef>
                <a:spcPts val="0"/>
              </a:spcBef>
              <a:spcAft>
                <a:spcPts val="1800"/>
              </a:spcAft>
              <a:buNone/>
              <a:defRPr b="0">
                <a:solidFill>
                  <a:schemeClr val="tx2"/>
                </a:solidFill>
              </a:defRPr>
            </a:lvl2pPr>
            <a:lvl3pPr marL="548640" indent="0">
              <a:buNone/>
              <a:defRPr/>
            </a:lvl3pPr>
            <a:lvl4pPr marL="822960" indent="0">
              <a:buNone/>
              <a:defRPr/>
            </a:lvl4pPr>
            <a:lvl5pPr marL="1097280" indent="0">
              <a:buNone/>
              <a:defRPr/>
            </a:lvl5pPr>
          </a:lstStyle>
          <a:p>
            <a:pPr lvl="0"/>
            <a:r>
              <a:rPr lang="en-US" dirty="0"/>
              <a:t>Click here to add text. Use the Increase List Level and Decrease List Level icons in the Paragraph group on the Home tab to move between text levels. </a:t>
            </a:r>
          </a:p>
          <a:p>
            <a:pPr lvl="1"/>
            <a:r>
              <a:rPr lang="en-US" dirty="0"/>
              <a:t>Second level</a:t>
            </a:r>
          </a:p>
        </p:txBody>
      </p:sp>
      <p:sp>
        <p:nvSpPr>
          <p:cNvPr id="6" name="Text Placeholder 4">
            <a:extLst>
              <a:ext uri="{FF2B5EF4-FFF2-40B4-BE49-F238E27FC236}">
                <a16:creationId xmlns:a16="http://schemas.microsoft.com/office/drawing/2014/main" id="{96470C82-F6BE-4FB3-8152-90C1BB1AF1CF}"/>
              </a:ext>
            </a:extLst>
          </p:cNvPr>
          <p:cNvSpPr>
            <a:spLocks noGrp="1"/>
          </p:cNvSpPr>
          <p:nvPr>
            <p:ph type="body" sz="quarter" idx="14" hasCustomPrompt="1"/>
          </p:nvPr>
        </p:nvSpPr>
        <p:spPr>
          <a:xfrm>
            <a:off x="6233160" y="1463040"/>
            <a:ext cx="5486400" cy="4389120"/>
          </a:xfrm>
        </p:spPr>
        <p:txBody>
          <a:bodyPr/>
          <a:lstStyle>
            <a:lvl1pPr marL="0" indent="0">
              <a:spcBef>
                <a:spcPts val="1800"/>
              </a:spcBef>
              <a:spcAft>
                <a:spcPts val="1800"/>
              </a:spcAft>
              <a:buNone/>
              <a:defRPr b="0">
                <a:solidFill>
                  <a:schemeClr val="tx2"/>
                </a:solidFill>
              </a:defRPr>
            </a:lvl1pPr>
            <a:lvl2pPr marL="0" indent="0">
              <a:spcBef>
                <a:spcPts val="0"/>
              </a:spcBef>
              <a:spcAft>
                <a:spcPts val="1800"/>
              </a:spcAft>
              <a:buNone/>
              <a:defRPr b="0">
                <a:solidFill>
                  <a:schemeClr val="tx2"/>
                </a:solidFill>
              </a:defRPr>
            </a:lvl2pPr>
            <a:lvl3pPr marL="548640" indent="0">
              <a:buNone/>
              <a:defRPr/>
            </a:lvl3pPr>
            <a:lvl4pPr marL="822960" indent="0">
              <a:buNone/>
              <a:defRPr/>
            </a:lvl4pPr>
            <a:lvl5pPr marL="1097280" indent="0">
              <a:buNone/>
              <a:defRPr/>
            </a:lvl5pPr>
          </a:lstStyle>
          <a:p>
            <a:pPr lvl="0"/>
            <a:r>
              <a:rPr lang="en-US" dirty="0"/>
              <a:t>Click here to add text. Use the Increase List Level and Decrease List Level icons in the Paragraph group on the Home tab to move between text levels. </a:t>
            </a:r>
          </a:p>
          <a:p>
            <a:pPr lvl="1"/>
            <a:r>
              <a:rPr lang="en-US" dirty="0"/>
              <a:t>Second level</a:t>
            </a:r>
          </a:p>
        </p:txBody>
      </p:sp>
      <p:sp>
        <p:nvSpPr>
          <p:cNvPr id="3" name="Title 2">
            <a:extLst>
              <a:ext uri="{FF2B5EF4-FFF2-40B4-BE49-F238E27FC236}">
                <a16:creationId xmlns:a16="http://schemas.microsoft.com/office/drawing/2014/main" id="{DA7423F9-FBC9-4F9C-8010-5C798FF5C5D9}"/>
              </a:ext>
            </a:extLst>
          </p:cNvPr>
          <p:cNvSpPr>
            <a:spLocks noGrp="1"/>
          </p:cNvSpPr>
          <p:nvPr>
            <p:ph type="title" hasCustomPrompt="1"/>
          </p:nvPr>
        </p:nvSpPr>
        <p:spPr>
          <a:xfrm>
            <a:off x="472440" y="0"/>
            <a:ext cx="11247120" cy="1292662"/>
          </a:xfrm>
        </p:spPr>
        <p:txBody>
          <a:bodyPr/>
          <a:lstStyle>
            <a:lvl1pPr>
              <a:defRPr/>
            </a:lvl1pPr>
          </a:lstStyle>
          <a:p>
            <a:r>
              <a:rPr lang="en-US" dirty="0"/>
              <a:t>Two Content No Bullets Layout</a:t>
            </a:r>
          </a:p>
        </p:txBody>
      </p:sp>
      <p:sp>
        <p:nvSpPr>
          <p:cNvPr id="8" name="Text Placeholder 8">
            <a:extLst>
              <a:ext uri="{FF2B5EF4-FFF2-40B4-BE49-F238E27FC236}">
                <a16:creationId xmlns:a16="http://schemas.microsoft.com/office/drawing/2014/main" id="{167AE2A4-6C59-4D91-9BC0-9356D9DBF6A1}"/>
              </a:ext>
            </a:extLst>
          </p:cNvPr>
          <p:cNvSpPr>
            <a:spLocks noGrp="1"/>
          </p:cNvSpPr>
          <p:nvPr>
            <p:ph type="body" sz="quarter" idx="15"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7" name="Slide Number Placeholder 6">
            <a:extLst>
              <a:ext uri="{FF2B5EF4-FFF2-40B4-BE49-F238E27FC236}">
                <a16:creationId xmlns:a16="http://schemas.microsoft.com/office/drawing/2014/main" id="{F464001B-5444-458A-911D-2BB927A7E202}"/>
              </a:ext>
            </a:extLst>
          </p:cNvPr>
          <p:cNvSpPr>
            <a:spLocks noGrp="1"/>
          </p:cNvSpPr>
          <p:nvPr>
            <p:ph type="sldNum" sz="quarter" idx="16"/>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739069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With Lead-In Tex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B29495D-205E-4D74-8F89-5F310B1F93B7}"/>
              </a:ext>
            </a:extLst>
          </p:cNvPr>
          <p:cNvSpPr>
            <a:spLocks noGrp="1"/>
          </p:cNvSpPr>
          <p:nvPr>
            <p:ph type="body" sz="quarter" idx="16" hasCustomPrompt="1"/>
          </p:nvPr>
        </p:nvSpPr>
        <p:spPr>
          <a:xfrm>
            <a:off x="475488" y="1463040"/>
            <a:ext cx="11247120" cy="914400"/>
          </a:xfrm>
        </p:spPr>
        <p:txBody>
          <a:bodyPr/>
          <a:lstStyle>
            <a:lvl1pPr marL="0" indent="0">
              <a:buNone/>
              <a:defRPr/>
            </a:lvl1pPr>
          </a:lstStyle>
          <a:p>
            <a:pPr lvl="0"/>
            <a:r>
              <a:rPr lang="en-US" dirty="0"/>
              <a:t>Click here to add lead-in text.</a:t>
            </a:r>
          </a:p>
        </p:txBody>
      </p:sp>
      <p:sp>
        <p:nvSpPr>
          <p:cNvPr id="5" name="Content Placeholder 4">
            <a:extLst>
              <a:ext uri="{FF2B5EF4-FFF2-40B4-BE49-F238E27FC236}">
                <a16:creationId xmlns:a16="http://schemas.microsoft.com/office/drawing/2014/main" id="{71F9E5BE-1792-4092-B058-E57EA24FD329}"/>
              </a:ext>
            </a:extLst>
          </p:cNvPr>
          <p:cNvSpPr>
            <a:spLocks noGrp="1"/>
          </p:cNvSpPr>
          <p:nvPr>
            <p:ph sz="quarter" idx="14" hasCustomPrompt="1"/>
          </p:nvPr>
        </p:nvSpPr>
        <p:spPr>
          <a:xfrm>
            <a:off x="475488" y="2560320"/>
            <a:ext cx="5486400" cy="3291840"/>
          </a:xfrm>
        </p:spPr>
        <p:txBody>
          <a:bodyPr/>
          <a:lstStyle>
            <a:lvl1pPr>
              <a:buClr>
                <a:srgbClr val="D67457"/>
              </a:buClr>
              <a:defRPr sz="2600"/>
            </a:lvl1pPr>
            <a:lvl2pPr>
              <a:buClr>
                <a:srgbClr val="D67457"/>
              </a:buClr>
              <a:defRPr sz="2600"/>
            </a:lvl2pPr>
            <a:lvl3pPr>
              <a:buClr>
                <a:srgbClr val="D67457"/>
              </a:buClr>
              <a:defRPr sz="2600"/>
            </a:lvl3pPr>
            <a:lvl4pPr>
              <a:buClr>
                <a:srgbClr val="D67457"/>
              </a:buClr>
              <a:defRPr sz="2600"/>
            </a:lvl4pPr>
            <a:lvl5pPr>
              <a:buClr>
                <a:srgbClr val="D67457"/>
              </a:buClr>
              <a:defRPr sz="2600"/>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0E483299-B07F-4BFA-BC21-9B0E47639832}"/>
              </a:ext>
            </a:extLst>
          </p:cNvPr>
          <p:cNvSpPr>
            <a:spLocks noGrp="1"/>
          </p:cNvSpPr>
          <p:nvPr>
            <p:ph sz="quarter" idx="15" hasCustomPrompt="1"/>
          </p:nvPr>
        </p:nvSpPr>
        <p:spPr>
          <a:xfrm>
            <a:off x="6233160" y="2560320"/>
            <a:ext cx="5486400" cy="3291840"/>
          </a:xfrm>
        </p:spPr>
        <p:txBody>
          <a:bodyPr/>
          <a:lstStyle>
            <a:lvl1pPr>
              <a:buClr>
                <a:srgbClr val="D67457"/>
              </a:buClr>
              <a:defRPr sz="2600"/>
            </a:lvl1pPr>
            <a:lvl2pPr>
              <a:buClr>
                <a:srgbClr val="D67457"/>
              </a:buClr>
              <a:defRPr sz="2600"/>
            </a:lvl2pPr>
            <a:lvl3pPr>
              <a:buClr>
                <a:srgbClr val="D67457"/>
              </a:buClr>
              <a:defRPr sz="2600"/>
            </a:lvl3pPr>
            <a:lvl4pPr>
              <a:buClr>
                <a:srgbClr val="D67457"/>
              </a:buClr>
              <a:defRPr sz="2600"/>
            </a:lvl4pPr>
            <a:lvl5pPr>
              <a:buClr>
                <a:srgbClr val="D67457"/>
              </a:buClr>
              <a:defRPr sz="2600"/>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83831E99-F1B1-431A-AE61-C07FE9222F34}"/>
              </a:ext>
            </a:extLst>
          </p:cNvPr>
          <p:cNvSpPr>
            <a:spLocks noGrp="1"/>
          </p:cNvSpPr>
          <p:nvPr>
            <p:ph type="title" hasCustomPrompt="1"/>
          </p:nvPr>
        </p:nvSpPr>
        <p:spPr>
          <a:xfrm>
            <a:off x="472440" y="0"/>
            <a:ext cx="11247120" cy="1292662"/>
          </a:xfrm>
        </p:spPr>
        <p:txBody>
          <a:bodyPr/>
          <a:lstStyle>
            <a:lvl1pPr>
              <a:defRPr/>
            </a:lvl1pPr>
          </a:lstStyle>
          <a:p>
            <a:r>
              <a:rPr lang="en-US" dirty="0"/>
              <a:t>Two Content With Lead-In Text Layout</a:t>
            </a:r>
          </a:p>
        </p:txBody>
      </p:sp>
      <p:sp>
        <p:nvSpPr>
          <p:cNvPr id="11" name="Text Placeholder 8">
            <a:extLst>
              <a:ext uri="{FF2B5EF4-FFF2-40B4-BE49-F238E27FC236}">
                <a16:creationId xmlns:a16="http://schemas.microsoft.com/office/drawing/2014/main" id="{F30E04BD-4F49-4311-B418-E17FEBB2BD73}"/>
              </a:ext>
            </a:extLst>
          </p:cNvPr>
          <p:cNvSpPr>
            <a:spLocks noGrp="1"/>
          </p:cNvSpPr>
          <p:nvPr>
            <p:ph type="body" sz="quarter" idx="13"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7" name="Slide Number Placeholder 6">
            <a:extLst>
              <a:ext uri="{FF2B5EF4-FFF2-40B4-BE49-F238E27FC236}">
                <a16:creationId xmlns:a16="http://schemas.microsoft.com/office/drawing/2014/main" id="{D3EA9261-D4C6-464C-A767-EB2A5CC4786D}"/>
              </a:ext>
            </a:extLst>
          </p:cNvPr>
          <p:cNvSpPr>
            <a:spLocks noGrp="1"/>
          </p:cNvSpPr>
          <p:nvPr>
            <p:ph type="sldNum" sz="quarter" idx="17"/>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1811364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11" name="Content Right">
            <a:extLst>
              <a:ext uri="{FF2B5EF4-FFF2-40B4-BE49-F238E27FC236}">
                <a16:creationId xmlns:a16="http://schemas.microsoft.com/office/drawing/2014/main" id="{A2A1E737-7604-4390-8A7C-C46C3BCE2123}"/>
              </a:ext>
            </a:extLst>
          </p:cNvPr>
          <p:cNvSpPr>
            <a:spLocks noGrp="1"/>
          </p:cNvSpPr>
          <p:nvPr>
            <p:ph sz="quarter" idx="14" hasCustomPrompt="1"/>
          </p:nvPr>
        </p:nvSpPr>
        <p:spPr>
          <a:xfrm>
            <a:off x="6233160" y="1463040"/>
            <a:ext cx="5486400" cy="4389120"/>
          </a:xfrm>
        </p:spPr>
        <p:txBody>
          <a:bodyPr/>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57215F5D-06D5-4F25-9EE6-D928054C2ED5}"/>
              </a:ext>
            </a:extLst>
          </p:cNvPr>
          <p:cNvSpPr>
            <a:spLocks noGrp="1"/>
          </p:cNvSpPr>
          <p:nvPr>
            <p:ph type="body" sz="quarter" idx="15" hasCustomPrompt="1"/>
          </p:nvPr>
        </p:nvSpPr>
        <p:spPr>
          <a:xfrm>
            <a:off x="6233158" y="5943600"/>
            <a:ext cx="5486401"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2" name="Title 1">
            <a:extLst>
              <a:ext uri="{FF2B5EF4-FFF2-40B4-BE49-F238E27FC236}">
                <a16:creationId xmlns:a16="http://schemas.microsoft.com/office/drawing/2014/main" id="{D378368C-E2EE-42B1-B39C-8632BFAAE1FD}"/>
              </a:ext>
            </a:extLst>
          </p:cNvPr>
          <p:cNvSpPr>
            <a:spLocks noGrp="1"/>
          </p:cNvSpPr>
          <p:nvPr>
            <p:ph type="title" hasCustomPrompt="1"/>
          </p:nvPr>
        </p:nvSpPr>
        <p:spPr>
          <a:xfrm>
            <a:off x="6233160" y="0"/>
            <a:ext cx="5486400" cy="1292662"/>
          </a:xfrm>
        </p:spPr>
        <p:txBody>
          <a:bodyPr/>
          <a:lstStyle>
            <a:lvl1pPr>
              <a:defRPr/>
            </a:lvl1pPr>
          </a:lstStyle>
          <a:p>
            <a:r>
              <a:rPr lang="en-US" dirty="0"/>
              <a:t>Image Left Layout</a:t>
            </a:r>
          </a:p>
        </p:txBody>
      </p:sp>
      <p:sp>
        <p:nvSpPr>
          <p:cNvPr id="8" name="Picture Placeholder 9">
            <a:extLst>
              <a:ext uri="{FF2B5EF4-FFF2-40B4-BE49-F238E27FC236}">
                <a16:creationId xmlns:a16="http://schemas.microsoft.com/office/drawing/2014/main" id="{477B8D20-0800-44D7-AD86-E6C72B7506FC}"/>
              </a:ext>
            </a:extLst>
          </p:cNvPr>
          <p:cNvSpPr>
            <a:spLocks noGrp="1"/>
          </p:cNvSpPr>
          <p:nvPr>
            <p:ph type="pic" sz="quarter" idx="16" hasCustomPrompt="1"/>
          </p:nvPr>
        </p:nvSpPr>
        <p:spPr>
          <a:xfrm>
            <a:off x="0" y="-1"/>
            <a:ext cx="5715000" cy="6269011"/>
          </a:xfrm>
          <a:solidFill>
            <a:schemeClr val="bg2">
              <a:lumMod val="95000"/>
            </a:schemeClr>
          </a:solidFill>
        </p:spPr>
        <p:txBody>
          <a:bodyPr/>
          <a:lstStyle>
            <a:lvl1pPr marL="91440" indent="0">
              <a:spcBef>
                <a:spcPts val="1800"/>
              </a:spcBef>
              <a:buNone/>
              <a:defRPr sz="2000">
                <a:solidFill>
                  <a:schemeClr val="tx2"/>
                </a:solidFill>
              </a:defRPr>
            </a:lvl1pPr>
          </a:lstStyle>
          <a:p>
            <a:r>
              <a:rPr lang="en-US" dirty="0"/>
              <a:t>Click the picture icon below to insert an image. Images that match the height and width of the placeholder (7.5” high by 6.25”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3" name="Slide Number Placeholder 2">
            <a:extLst>
              <a:ext uri="{FF2B5EF4-FFF2-40B4-BE49-F238E27FC236}">
                <a16:creationId xmlns:a16="http://schemas.microsoft.com/office/drawing/2014/main" id="{419AB9BA-47DC-410F-A6ED-31D2934982F8}"/>
              </a:ext>
            </a:extLst>
          </p:cNvPr>
          <p:cNvSpPr>
            <a:spLocks noGrp="1"/>
          </p:cNvSpPr>
          <p:nvPr>
            <p:ph type="sldNum" sz="quarter" idx="17"/>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2099992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Left 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945FB2-9882-4402-A032-68A55AB0C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1" name="Content Right">
            <a:extLst>
              <a:ext uri="{FF2B5EF4-FFF2-40B4-BE49-F238E27FC236}">
                <a16:creationId xmlns:a16="http://schemas.microsoft.com/office/drawing/2014/main" id="{A2A1E737-7604-4390-8A7C-C46C3BCE2123}"/>
              </a:ext>
            </a:extLst>
          </p:cNvPr>
          <p:cNvSpPr>
            <a:spLocks noGrp="1"/>
          </p:cNvSpPr>
          <p:nvPr>
            <p:ph sz="quarter" idx="14" hasCustomPrompt="1"/>
          </p:nvPr>
        </p:nvSpPr>
        <p:spPr>
          <a:xfrm>
            <a:off x="6233160" y="1463040"/>
            <a:ext cx="5486400" cy="4389120"/>
          </a:xfrm>
        </p:spPr>
        <p:txBody>
          <a:bodyPr/>
          <a:lstStyle>
            <a:lvl1pPr>
              <a:buClr>
                <a:srgbClr val="D67457"/>
              </a:buClr>
              <a:defRPr>
                <a:solidFill>
                  <a:schemeClr val="bg1"/>
                </a:solidFill>
              </a:defRPr>
            </a:lvl1pPr>
            <a:lvl2pPr>
              <a:buClr>
                <a:srgbClr val="D67457"/>
              </a:buClr>
              <a:defRPr>
                <a:solidFill>
                  <a:schemeClr val="bg1"/>
                </a:solidFill>
              </a:defRPr>
            </a:lvl2pPr>
            <a:lvl3pPr>
              <a:buClr>
                <a:srgbClr val="D67457"/>
              </a:buClr>
              <a:defRPr>
                <a:solidFill>
                  <a:schemeClr val="bg1"/>
                </a:solidFill>
              </a:defRPr>
            </a:lvl3pPr>
            <a:lvl4pPr>
              <a:buClr>
                <a:srgbClr val="D67457"/>
              </a:buClr>
              <a:defRPr>
                <a:solidFill>
                  <a:schemeClr val="bg1"/>
                </a:solidFill>
              </a:defRPr>
            </a:lvl4pPr>
            <a:lvl5pPr>
              <a:buClr>
                <a:srgbClr val="D67457"/>
              </a:buClr>
              <a:defRPr>
                <a:solidFill>
                  <a:schemeClr val="bg1"/>
                </a:solidFill>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57215F5D-06D5-4F25-9EE6-D928054C2ED5}"/>
              </a:ext>
            </a:extLst>
          </p:cNvPr>
          <p:cNvSpPr>
            <a:spLocks noGrp="1"/>
          </p:cNvSpPr>
          <p:nvPr>
            <p:ph type="body" sz="quarter" idx="15" hasCustomPrompt="1"/>
          </p:nvPr>
        </p:nvSpPr>
        <p:spPr>
          <a:xfrm>
            <a:off x="6233158" y="5943600"/>
            <a:ext cx="5486401" cy="325410"/>
          </a:xfrm>
        </p:spPr>
        <p:txBody>
          <a:bodyPr anchor="t" anchorCtr="0">
            <a:normAutofit/>
          </a:bodyPr>
          <a:lstStyle>
            <a:lvl1pPr marL="0" indent="0">
              <a:spcBef>
                <a:spcPts val="0"/>
              </a:spcBef>
              <a:buNone/>
              <a:defRPr sz="1000">
                <a:solidFill>
                  <a:schemeClr val="bg1"/>
                </a:solidFill>
              </a:defRPr>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2" name="Title 1">
            <a:extLst>
              <a:ext uri="{FF2B5EF4-FFF2-40B4-BE49-F238E27FC236}">
                <a16:creationId xmlns:a16="http://schemas.microsoft.com/office/drawing/2014/main" id="{D378368C-E2EE-42B1-B39C-8632BFAAE1FD}"/>
              </a:ext>
            </a:extLst>
          </p:cNvPr>
          <p:cNvSpPr>
            <a:spLocks noGrp="1"/>
          </p:cNvSpPr>
          <p:nvPr>
            <p:ph type="title" hasCustomPrompt="1"/>
          </p:nvPr>
        </p:nvSpPr>
        <p:spPr>
          <a:xfrm>
            <a:off x="6233160" y="0"/>
            <a:ext cx="5486400" cy="1292662"/>
          </a:xfrm>
        </p:spPr>
        <p:txBody>
          <a:bodyPr/>
          <a:lstStyle>
            <a:lvl1pPr>
              <a:defRPr>
                <a:solidFill>
                  <a:schemeClr val="bg1"/>
                </a:solidFill>
              </a:defRPr>
            </a:lvl1pPr>
          </a:lstStyle>
          <a:p>
            <a:r>
              <a:rPr lang="en-US" dirty="0"/>
              <a:t>Image Left Blue  Layout</a:t>
            </a:r>
          </a:p>
        </p:txBody>
      </p:sp>
      <p:sp>
        <p:nvSpPr>
          <p:cNvPr id="8" name="Picture Placeholder 9">
            <a:extLst>
              <a:ext uri="{FF2B5EF4-FFF2-40B4-BE49-F238E27FC236}">
                <a16:creationId xmlns:a16="http://schemas.microsoft.com/office/drawing/2014/main" id="{477B8D20-0800-44D7-AD86-E6C72B7506FC}"/>
              </a:ext>
            </a:extLst>
          </p:cNvPr>
          <p:cNvSpPr>
            <a:spLocks noGrp="1"/>
          </p:cNvSpPr>
          <p:nvPr>
            <p:ph type="pic" sz="quarter" idx="16" hasCustomPrompt="1"/>
          </p:nvPr>
        </p:nvSpPr>
        <p:spPr>
          <a:xfrm>
            <a:off x="0" y="-1"/>
            <a:ext cx="5715000" cy="6269011"/>
          </a:xfrm>
          <a:solidFill>
            <a:schemeClr val="bg2">
              <a:lumMod val="95000"/>
            </a:schemeClr>
          </a:solidFill>
        </p:spPr>
        <p:txBody>
          <a:bodyPr/>
          <a:lstStyle>
            <a:lvl1pPr marL="91440" indent="0">
              <a:spcBef>
                <a:spcPts val="1800"/>
              </a:spcBef>
              <a:buNone/>
              <a:defRPr sz="2000">
                <a:solidFill>
                  <a:schemeClr val="tx2"/>
                </a:solidFill>
              </a:defRPr>
            </a:lvl1pPr>
          </a:lstStyle>
          <a:p>
            <a:r>
              <a:rPr lang="en-US" dirty="0"/>
              <a:t>Click the picture icon below to insert an image. Images that match the height and width of the placeholder (7.5” high by 6.25”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5" name="Slide Number Placeholder 4">
            <a:extLst>
              <a:ext uri="{FF2B5EF4-FFF2-40B4-BE49-F238E27FC236}">
                <a16:creationId xmlns:a16="http://schemas.microsoft.com/office/drawing/2014/main" id="{7E4AF1D1-BDDB-4EBB-8645-5113C374A5B2}"/>
              </a:ext>
            </a:extLst>
          </p:cNvPr>
          <p:cNvSpPr>
            <a:spLocks noGrp="1"/>
          </p:cNvSpPr>
          <p:nvPr>
            <p:ph type="sldNum" sz="quarter" idx="17"/>
          </p:nvPr>
        </p:nvSpPr>
        <p:spPr/>
        <p:txBody>
          <a:bodyPr/>
          <a:lstStyle>
            <a:lvl1pPr>
              <a:defRPr>
                <a:solidFill>
                  <a:schemeClr val="bg1"/>
                </a:solidFill>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1920186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lu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3C72665-DC87-4564-8136-7C0954EB4A5F}"/>
              </a:ext>
            </a:extLst>
          </p:cNvPr>
          <p:cNvGrpSpPr/>
          <p:nvPr userDrawn="1"/>
        </p:nvGrpSpPr>
        <p:grpSpPr>
          <a:xfrm>
            <a:off x="1524" y="0"/>
            <a:ext cx="12188952" cy="6857999"/>
            <a:chOff x="1524" y="0"/>
            <a:chExt cx="12188952" cy="6857999"/>
          </a:xfrm>
        </p:grpSpPr>
        <p:pic>
          <p:nvPicPr>
            <p:cNvPr id="7" name="Picture 6">
              <a:extLst>
                <a:ext uri="{FF2B5EF4-FFF2-40B4-BE49-F238E27FC236}">
                  <a16:creationId xmlns:a16="http://schemas.microsoft.com/office/drawing/2014/main" id="{3D2C0EC2-AAF5-4FC1-BFE5-9A15F35AAF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7999"/>
            </a:xfrm>
            <a:prstGeom prst="rect">
              <a:avLst/>
            </a:prstGeom>
          </p:spPr>
        </p:pic>
        <p:sp>
          <p:nvSpPr>
            <p:cNvPr id="5" name="Rectangle 4">
              <a:extLst>
                <a:ext uri="{FF2B5EF4-FFF2-40B4-BE49-F238E27FC236}">
                  <a16:creationId xmlns:a16="http://schemas.microsoft.com/office/drawing/2014/main" id="{5FE6E732-742D-4FB1-979A-A2E243EAF996}"/>
                </a:ext>
              </a:extLst>
            </p:cNvPr>
            <p:cNvSpPr/>
            <p:nvPr userDrawn="1"/>
          </p:nvSpPr>
          <p:spPr>
            <a:xfrm>
              <a:off x="6096000" y="5850673"/>
              <a:ext cx="5715000" cy="9441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hasCustomPrompt="1"/>
          </p:nvPr>
        </p:nvSpPr>
        <p:spPr>
          <a:xfrm>
            <a:off x="6222379" y="1122558"/>
            <a:ext cx="5486400" cy="1538883"/>
          </a:xfrm>
        </p:spPr>
        <p:txBody>
          <a:bodyPr anchor="ctr" anchorCtr="0">
            <a:normAutofit/>
          </a:bodyPr>
          <a:lstStyle>
            <a:lvl1pPr>
              <a:defRPr sz="5000" b="1" baseline="0">
                <a:solidFill>
                  <a:srgbClr val="E6E6E6"/>
                </a:solidFill>
                <a:latin typeface="+mn-lt"/>
              </a:defRPr>
            </a:lvl1pPr>
          </a:lstStyle>
          <a:p>
            <a:r>
              <a:rPr lang="en-US" dirty="0"/>
              <a:t>Presentation Title </a:t>
            </a:r>
            <a:br>
              <a:rPr lang="en-US" dirty="0"/>
            </a:br>
            <a:r>
              <a:rPr lang="en-US" dirty="0"/>
              <a:t>Size 50</a:t>
            </a:r>
          </a:p>
        </p:txBody>
      </p:sp>
      <p:sp>
        <p:nvSpPr>
          <p:cNvPr id="6" name="Subtitle"/>
          <p:cNvSpPr>
            <a:spLocks noGrp="1"/>
          </p:cNvSpPr>
          <p:nvPr>
            <p:ph type="body" sz="quarter" idx="12" hasCustomPrompt="1"/>
          </p:nvPr>
        </p:nvSpPr>
        <p:spPr>
          <a:xfrm>
            <a:off x="6222379" y="2742906"/>
            <a:ext cx="5486400" cy="1646605"/>
          </a:xfrm>
        </p:spPr>
        <p:txBody>
          <a:bodyPr>
            <a:normAutofit/>
          </a:bodyPr>
          <a:lstStyle>
            <a:lvl1pPr marL="0" indent="0">
              <a:buNone/>
              <a:defRPr sz="3700" baseline="0">
                <a:solidFill>
                  <a:srgbClr val="E6E6E6"/>
                </a:solidFill>
                <a:latin typeface="+mn-lt"/>
              </a:defRPr>
            </a:lvl1pPr>
            <a:lvl2pPr marL="230187" indent="0">
              <a:buNone/>
              <a:defRPr sz="2400">
                <a:solidFill>
                  <a:schemeClr val="bg1"/>
                </a:solidFill>
              </a:defRPr>
            </a:lvl2pPr>
            <a:lvl3pPr marL="458788" indent="0">
              <a:buNone/>
              <a:defRPr sz="2000">
                <a:solidFill>
                  <a:schemeClr val="bg1"/>
                </a:solidFill>
              </a:defRPr>
            </a:lvl3pPr>
            <a:lvl4pPr marL="0" indent="0">
              <a:buNone/>
              <a:defRPr sz="1600">
                <a:solidFill>
                  <a:schemeClr val="bg1"/>
                </a:solidFill>
              </a:defRPr>
            </a:lvl4pPr>
          </a:lstStyle>
          <a:p>
            <a:pPr lvl="0"/>
            <a:r>
              <a:rPr lang="en-US" dirty="0"/>
              <a:t>Subtitle, Arial, Regular, Size 37</a:t>
            </a:r>
          </a:p>
        </p:txBody>
      </p:sp>
      <p:sp>
        <p:nvSpPr>
          <p:cNvPr id="9" name="Disclaimer"/>
          <p:cNvSpPr>
            <a:spLocks noGrp="1"/>
          </p:cNvSpPr>
          <p:nvPr>
            <p:ph type="body" sz="quarter" idx="13" hasCustomPrompt="1"/>
          </p:nvPr>
        </p:nvSpPr>
        <p:spPr>
          <a:xfrm>
            <a:off x="6222379" y="4596512"/>
            <a:ext cx="5486400" cy="187424"/>
          </a:xfrm>
        </p:spPr>
        <p:txBody>
          <a:bodyPr>
            <a:spAutoFit/>
          </a:bodyPr>
          <a:lstStyle>
            <a:lvl1pPr marL="0" indent="0">
              <a:buNone/>
              <a:defRPr sz="1200" b="1" baseline="0">
                <a:solidFill>
                  <a:srgbClr val="E6E6E6"/>
                </a:solidFill>
                <a:latin typeface="+mn-lt"/>
              </a:defRPr>
            </a:lvl1pPr>
            <a:lvl2pPr marL="230187" indent="0">
              <a:buNone/>
              <a:defRPr sz="1000" baseline="0">
                <a:solidFill>
                  <a:schemeClr val="bg1"/>
                </a:solidFill>
              </a:defRPr>
            </a:lvl2pPr>
            <a:lvl3pPr marL="458788" indent="0">
              <a:buNone/>
              <a:defRPr sz="1000" baseline="0">
                <a:solidFill>
                  <a:schemeClr val="bg1"/>
                </a:solidFill>
              </a:defRPr>
            </a:lvl3pPr>
            <a:lvl4pPr marL="1371600" indent="0">
              <a:buNone/>
              <a:defRPr sz="1000" baseline="0">
                <a:solidFill>
                  <a:schemeClr val="bg1"/>
                </a:solidFill>
              </a:defRPr>
            </a:lvl4pPr>
            <a:lvl5pPr marL="1828800" indent="0">
              <a:buNone/>
              <a:defRPr sz="1000" baseline="0">
                <a:solidFill>
                  <a:schemeClr val="bg1"/>
                </a:solidFill>
              </a:defRPr>
            </a:lvl5pPr>
          </a:lstStyle>
          <a:p>
            <a:pPr lvl="0"/>
            <a:r>
              <a:rPr lang="en-US" dirty="0"/>
              <a:t>Month DD, 20XX (Size 12, Bold, text on this slide is RGB 230/230/230)</a:t>
            </a:r>
          </a:p>
        </p:txBody>
      </p:sp>
      <p:sp>
        <p:nvSpPr>
          <p:cNvPr id="10" name="Picture Placeholder 9">
            <a:extLst>
              <a:ext uri="{FF2B5EF4-FFF2-40B4-BE49-F238E27FC236}">
                <a16:creationId xmlns:a16="http://schemas.microsoft.com/office/drawing/2014/main" id="{00E25E09-42D0-4F01-A9EC-6E37083F3E02}"/>
              </a:ext>
            </a:extLst>
          </p:cNvPr>
          <p:cNvSpPr>
            <a:spLocks noGrp="1"/>
          </p:cNvSpPr>
          <p:nvPr>
            <p:ph type="pic" sz="quarter" idx="14" hasCustomPrompt="1"/>
          </p:nvPr>
        </p:nvSpPr>
        <p:spPr>
          <a:xfrm>
            <a:off x="0" y="-1"/>
            <a:ext cx="5715000" cy="6858000"/>
          </a:xfrm>
          <a:solidFill>
            <a:schemeClr val="bg2">
              <a:lumMod val="95000"/>
            </a:schemeClr>
          </a:solidFill>
        </p:spPr>
        <p:txBody>
          <a:bodyPr/>
          <a:lstStyle>
            <a:lvl1pPr marL="91440" indent="0">
              <a:spcBef>
                <a:spcPts val="1800"/>
              </a:spcBef>
              <a:buNone/>
              <a:defRPr sz="1800">
                <a:solidFill>
                  <a:schemeClr val="tx2"/>
                </a:solidFill>
              </a:defRPr>
            </a:lvl1pPr>
          </a:lstStyle>
          <a:p>
            <a:r>
              <a:rPr lang="en-US" dirty="0"/>
              <a:t>Click the picture icon below to insert an image. Images that match the height and width of the placeholder (7.5” high by 6.25” wide) will reduce time spent cropping the image to fit the slide. Lower resolution images (150 to 220 dpi) will keep the file size down. Use the Picture Tools, Size dialog box, and be sure that “Lock aspect ratio” is selected before resizing images.</a:t>
            </a:r>
          </a:p>
        </p:txBody>
      </p:sp>
      <p:sp>
        <p:nvSpPr>
          <p:cNvPr id="11" name="Disclaimer">
            <a:extLst>
              <a:ext uri="{FF2B5EF4-FFF2-40B4-BE49-F238E27FC236}">
                <a16:creationId xmlns:a16="http://schemas.microsoft.com/office/drawing/2014/main" id="{5DD4E352-9C05-497D-940E-BD7618D9E750}"/>
              </a:ext>
            </a:extLst>
          </p:cNvPr>
          <p:cNvSpPr>
            <a:spLocks noGrp="1"/>
          </p:cNvSpPr>
          <p:nvPr>
            <p:ph type="body" sz="quarter" idx="15" hasCustomPrompt="1"/>
          </p:nvPr>
        </p:nvSpPr>
        <p:spPr>
          <a:xfrm>
            <a:off x="6222379" y="4901313"/>
            <a:ext cx="5486400" cy="343492"/>
          </a:xfrm>
        </p:spPr>
        <p:txBody>
          <a:bodyPr>
            <a:spAutoFit/>
          </a:bodyPr>
          <a:lstStyle>
            <a:lvl1pPr marL="0" indent="0">
              <a:buNone/>
              <a:defRPr sz="2200" baseline="0">
                <a:solidFill>
                  <a:srgbClr val="E6E6E6"/>
                </a:solidFill>
                <a:latin typeface="+mn-lt"/>
              </a:defRPr>
            </a:lvl1pPr>
            <a:lvl2pPr marL="230187" indent="0">
              <a:buNone/>
              <a:defRPr sz="1000" baseline="0">
                <a:solidFill>
                  <a:schemeClr val="bg1"/>
                </a:solidFill>
              </a:defRPr>
            </a:lvl2pPr>
            <a:lvl3pPr marL="458788" indent="0">
              <a:buNone/>
              <a:defRPr sz="1000" baseline="0">
                <a:solidFill>
                  <a:schemeClr val="bg1"/>
                </a:solidFill>
              </a:defRPr>
            </a:lvl3pPr>
            <a:lvl4pPr marL="1371600" indent="0">
              <a:buNone/>
              <a:defRPr sz="1000" baseline="0">
                <a:solidFill>
                  <a:schemeClr val="bg1"/>
                </a:solidFill>
              </a:defRPr>
            </a:lvl4pPr>
            <a:lvl5pPr marL="1828800" indent="0">
              <a:buNone/>
              <a:defRPr sz="1000" baseline="0">
                <a:solidFill>
                  <a:schemeClr val="bg1"/>
                </a:solidFill>
              </a:defRPr>
            </a:lvl5pPr>
          </a:lstStyle>
          <a:p>
            <a:pPr lvl="0"/>
            <a:r>
              <a:rPr lang="en-US" dirty="0"/>
              <a:t>Presenter’s Name, Title</a:t>
            </a:r>
          </a:p>
        </p:txBody>
      </p:sp>
      <p:sp>
        <p:nvSpPr>
          <p:cNvPr id="12" name="Disclaimer">
            <a:extLst>
              <a:ext uri="{FF2B5EF4-FFF2-40B4-BE49-F238E27FC236}">
                <a16:creationId xmlns:a16="http://schemas.microsoft.com/office/drawing/2014/main" id="{FBE446DC-F13E-4F4B-BEB7-92B62CEAECEB}"/>
              </a:ext>
            </a:extLst>
          </p:cNvPr>
          <p:cNvSpPr>
            <a:spLocks noGrp="1"/>
          </p:cNvSpPr>
          <p:nvPr>
            <p:ph type="body" sz="quarter" idx="16" hasCustomPrompt="1"/>
          </p:nvPr>
        </p:nvSpPr>
        <p:spPr>
          <a:xfrm>
            <a:off x="6222379" y="5328759"/>
            <a:ext cx="5486400" cy="343492"/>
          </a:xfrm>
        </p:spPr>
        <p:txBody>
          <a:bodyPr>
            <a:spAutoFit/>
          </a:bodyPr>
          <a:lstStyle>
            <a:lvl1pPr marL="0" indent="0">
              <a:buNone/>
              <a:defRPr sz="2200" baseline="0">
                <a:solidFill>
                  <a:srgbClr val="E6E6E6"/>
                </a:solidFill>
                <a:latin typeface="+mn-lt"/>
              </a:defRPr>
            </a:lvl1pPr>
            <a:lvl2pPr marL="230187" indent="0">
              <a:buNone/>
              <a:defRPr sz="1000" baseline="0">
                <a:solidFill>
                  <a:schemeClr val="bg1"/>
                </a:solidFill>
              </a:defRPr>
            </a:lvl2pPr>
            <a:lvl3pPr marL="458788" indent="0">
              <a:buNone/>
              <a:defRPr sz="1000" baseline="0">
                <a:solidFill>
                  <a:schemeClr val="bg1"/>
                </a:solidFill>
              </a:defRPr>
            </a:lvl3pPr>
            <a:lvl4pPr marL="1371600" indent="0">
              <a:buNone/>
              <a:defRPr sz="1000" baseline="0">
                <a:solidFill>
                  <a:schemeClr val="bg1"/>
                </a:solidFill>
              </a:defRPr>
            </a:lvl4pPr>
            <a:lvl5pPr marL="1828800" indent="0">
              <a:buNone/>
              <a:defRPr sz="1000" baseline="0">
                <a:solidFill>
                  <a:schemeClr val="bg1"/>
                </a:solidFill>
              </a:defRPr>
            </a:lvl5pPr>
          </a:lstStyle>
          <a:p>
            <a:pPr lvl="0"/>
            <a:r>
              <a:rPr lang="en-US" dirty="0"/>
              <a:t>Presenter’s Name, Title</a:t>
            </a:r>
          </a:p>
        </p:txBody>
      </p:sp>
      <p:sp>
        <p:nvSpPr>
          <p:cNvPr id="14" name="TextBox 13">
            <a:extLst>
              <a:ext uri="{FF2B5EF4-FFF2-40B4-BE49-F238E27FC236}">
                <a16:creationId xmlns:a16="http://schemas.microsoft.com/office/drawing/2014/main" id="{2942C084-BF54-4F6F-8F39-AB2763D509C6}"/>
              </a:ext>
            </a:extLst>
          </p:cNvPr>
          <p:cNvSpPr txBox="1"/>
          <p:nvPr userDrawn="1"/>
        </p:nvSpPr>
        <p:spPr>
          <a:xfrm>
            <a:off x="6229813" y="5894921"/>
            <a:ext cx="5414932" cy="749885"/>
          </a:xfrm>
          <a:prstGeom prst="rect">
            <a:avLst/>
          </a:prstGeom>
          <a:noFill/>
        </p:spPr>
        <p:txBody>
          <a:bodyPr wrap="square" lIns="0" tIns="0" rIns="0" bIns="0" rtlCol="0">
            <a:sp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itchFamily="34" charset="0"/>
                <a:ea typeface="ＭＳ Ｐゴシック"/>
              </a:rPr>
              <a:t>The work of the CTE Research Network Lead is supported by the Institute of Education Sciences at the U.S. Department of Education with funds provided under the </a:t>
            </a:r>
            <a:r>
              <a:rPr kumimoji="0" lang="en-US" sz="900" b="0" i="1" u="none" strike="noStrike" kern="1200" cap="none" spc="0" normalizeH="0" baseline="0" noProof="0" dirty="0">
                <a:ln>
                  <a:noFill/>
                </a:ln>
                <a:solidFill>
                  <a:srgbClr val="FFFFFF"/>
                </a:solidFill>
                <a:effectLst/>
                <a:uLnTx/>
                <a:uFillTx/>
                <a:latin typeface="Arial" pitchFamily="34" charset="0"/>
                <a:ea typeface="ＭＳ Ｐゴシック"/>
              </a:rPr>
              <a:t>Carl D. Perkins Career and Technical Education Act </a:t>
            </a:r>
            <a:r>
              <a:rPr kumimoji="0" lang="en-US" sz="900" b="0" i="0" u="none" strike="noStrike" kern="1200" cap="none" spc="0" normalizeH="0" baseline="0" noProof="0" dirty="0">
                <a:ln>
                  <a:noFill/>
                </a:ln>
                <a:solidFill>
                  <a:srgbClr val="FFFFFF"/>
                </a:solidFill>
                <a:effectLst/>
                <a:uLnTx/>
                <a:uFillTx/>
                <a:latin typeface="Arial" pitchFamily="34" charset="0"/>
                <a:ea typeface="ＭＳ Ｐゴシック"/>
              </a:rPr>
              <a:t>through Grant R305N180005 to the American Institutes for Research (AIR). The work of the Network member projects is supported by the Institute. The opinions expressed are those of the authors and do not represent the views of the Institute or the U.S. Department of Education</a:t>
            </a:r>
          </a:p>
        </p:txBody>
      </p:sp>
    </p:spTree>
    <p:extLst>
      <p:ext uri="{BB962C8B-B14F-4D97-AF65-F5344CB8AC3E}">
        <p14:creationId xmlns:p14="http://schemas.microsoft.com/office/powerpoint/2010/main" val="1710243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ltiple Images Right">
    <p:spTree>
      <p:nvGrpSpPr>
        <p:cNvPr id="1" name=""/>
        <p:cNvGrpSpPr/>
        <p:nvPr/>
      </p:nvGrpSpPr>
      <p:grpSpPr>
        <a:xfrm>
          <a:off x="0" y="0"/>
          <a:ext cx="0" cy="0"/>
          <a:chOff x="0" y="0"/>
          <a:chExt cx="0" cy="0"/>
        </a:xfrm>
      </p:grpSpPr>
      <p:sp>
        <p:nvSpPr>
          <p:cNvPr id="9" name="Content Left">
            <a:extLst>
              <a:ext uri="{FF2B5EF4-FFF2-40B4-BE49-F238E27FC236}">
                <a16:creationId xmlns:a16="http://schemas.microsoft.com/office/drawing/2014/main" id="{04A83703-60AE-45B0-953C-A4B667B16DF4}"/>
              </a:ext>
            </a:extLst>
          </p:cNvPr>
          <p:cNvSpPr>
            <a:spLocks noGrp="1"/>
          </p:cNvSpPr>
          <p:nvPr>
            <p:ph sz="quarter" idx="13" hasCustomPrompt="1"/>
          </p:nvPr>
        </p:nvSpPr>
        <p:spPr>
          <a:xfrm>
            <a:off x="472440" y="1463040"/>
            <a:ext cx="5486400" cy="4389120"/>
          </a:xfrm>
        </p:spPr>
        <p:txBody>
          <a:bodyPr/>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57215F5D-06D5-4F25-9EE6-D928054C2ED5}"/>
              </a:ext>
            </a:extLst>
          </p:cNvPr>
          <p:cNvSpPr>
            <a:spLocks noGrp="1"/>
          </p:cNvSpPr>
          <p:nvPr>
            <p:ph type="body" sz="quarter" idx="15" hasCustomPrompt="1"/>
          </p:nvPr>
        </p:nvSpPr>
        <p:spPr>
          <a:xfrm>
            <a:off x="472440" y="5943600"/>
            <a:ext cx="548640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2" name="Title 1">
            <a:extLst>
              <a:ext uri="{FF2B5EF4-FFF2-40B4-BE49-F238E27FC236}">
                <a16:creationId xmlns:a16="http://schemas.microsoft.com/office/drawing/2014/main" id="{D378368C-E2EE-42B1-B39C-8632BFAAE1FD}"/>
              </a:ext>
            </a:extLst>
          </p:cNvPr>
          <p:cNvSpPr>
            <a:spLocks noGrp="1"/>
          </p:cNvSpPr>
          <p:nvPr>
            <p:ph type="title" hasCustomPrompt="1"/>
          </p:nvPr>
        </p:nvSpPr>
        <p:spPr>
          <a:xfrm>
            <a:off x="472440" y="0"/>
            <a:ext cx="5486400" cy="1292662"/>
          </a:xfrm>
        </p:spPr>
        <p:txBody>
          <a:bodyPr/>
          <a:lstStyle>
            <a:lvl1pPr>
              <a:defRPr/>
            </a:lvl1pPr>
          </a:lstStyle>
          <a:p>
            <a:r>
              <a:rPr lang="en-US" dirty="0"/>
              <a:t>Multiple Images Right Layout</a:t>
            </a:r>
          </a:p>
        </p:txBody>
      </p:sp>
      <p:sp>
        <p:nvSpPr>
          <p:cNvPr id="8" name="Picture Placeholder 9">
            <a:extLst>
              <a:ext uri="{FF2B5EF4-FFF2-40B4-BE49-F238E27FC236}">
                <a16:creationId xmlns:a16="http://schemas.microsoft.com/office/drawing/2014/main" id="{00F10FA8-5243-46E8-96C2-C487B10503EF}"/>
              </a:ext>
            </a:extLst>
          </p:cNvPr>
          <p:cNvSpPr>
            <a:spLocks noGrp="1"/>
          </p:cNvSpPr>
          <p:nvPr>
            <p:ph type="pic" sz="quarter" idx="16" hasCustomPrompt="1"/>
          </p:nvPr>
        </p:nvSpPr>
        <p:spPr>
          <a:xfrm>
            <a:off x="6233160" y="-1"/>
            <a:ext cx="5486400" cy="2071256"/>
          </a:xfrm>
          <a:solidFill>
            <a:schemeClr val="bg2">
              <a:lumMod val="95000"/>
            </a:schemeClr>
          </a:solidFill>
        </p:spPr>
        <p:txBody>
          <a:bodyPr/>
          <a:lstStyle>
            <a:lvl1pPr marL="91440" indent="0">
              <a:spcBef>
                <a:spcPts val="1800"/>
              </a:spcBef>
              <a:buNone/>
              <a:defRPr sz="1600">
                <a:solidFill>
                  <a:schemeClr val="tx2"/>
                </a:solidFill>
              </a:defRPr>
            </a:lvl1pPr>
          </a:lstStyle>
          <a:p>
            <a:r>
              <a:rPr lang="en-US" dirty="0"/>
              <a:t>Click the picture icon below to insert an image. Images that match the height and width of the placeholder (7.5” high by 6.25”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10" name="Picture Placeholder 9">
            <a:extLst>
              <a:ext uri="{FF2B5EF4-FFF2-40B4-BE49-F238E27FC236}">
                <a16:creationId xmlns:a16="http://schemas.microsoft.com/office/drawing/2014/main" id="{5BC6A963-875D-4FEE-A0DA-190D8626AA50}"/>
              </a:ext>
            </a:extLst>
          </p:cNvPr>
          <p:cNvSpPr>
            <a:spLocks noGrp="1"/>
          </p:cNvSpPr>
          <p:nvPr>
            <p:ph type="pic" sz="quarter" idx="17" hasCustomPrompt="1"/>
          </p:nvPr>
        </p:nvSpPr>
        <p:spPr>
          <a:xfrm>
            <a:off x="6233160" y="2154210"/>
            <a:ext cx="2697480" cy="4114800"/>
          </a:xfrm>
          <a:solidFill>
            <a:schemeClr val="bg2">
              <a:lumMod val="95000"/>
            </a:schemeClr>
          </a:solidFill>
        </p:spPr>
        <p:txBody>
          <a:bodyPr/>
          <a:lstStyle>
            <a:lvl1pPr marL="91440" indent="0">
              <a:spcBef>
                <a:spcPts val="1800"/>
              </a:spcBef>
              <a:buNone/>
              <a:defRPr sz="1600">
                <a:solidFill>
                  <a:schemeClr val="tx2"/>
                </a:solidFill>
              </a:defRPr>
            </a:lvl1pPr>
          </a:lstStyle>
          <a:p>
            <a:r>
              <a:rPr lang="en-US" dirty="0"/>
              <a:t>Click the picture icon below to insert an image. Images that match the height and width of the placeholder (7.5” high by 6.25”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12" name="Picture Placeholder 9">
            <a:extLst>
              <a:ext uri="{FF2B5EF4-FFF2-40B4-BE49-F238E27FC236}">
                <a16:creationId xmlns:a16="http://schemas.microsoft.com/office/drawing/2014/main" id="{D73C79DF-270B-40D6-BBE3-4E9F9A02659F}"/>
              </a:ext>
            </a:extLst>
          </p:cNvPr>
          <p:cNvSpPr>
            <a:spLocks noGrp="1"/>
          </p:cNvSpPr>
          <p:nvPr>
            <p:ph type="pic" sz="quarter" idx="18" hasCustomPrompt="1"/>
          </p:nvPr>
        </p:nvSpPr>
        <p:spPr>
          <a:xfrm>
            <a:off x="9022080" y="2154210"/>
            <a:ext cx="2697480" cy="4114800"/>
          </a:xfrm>
          <a:solidFill>
            <a:schemeClr val="bg2">
              <a:lumMod val="95000"/>
            </a:schemeClr>
          </a:solidFill>
        </p:spPr>
        <p:txBody>
          <a:bodyPr/>
          <a:lstStyle>
            <a:lvl1pPr marL="91440" indent="0">
              <a:spcBef>
                <a:spcPts val="1800"/>
              </a:spcBef>
              <a:buNone/>
              <a:defRPr sz="1600">
                <a:solidFill>
                  <a:schemeClr val="tx2"/>
                </a:solidFill>
              </a:defRPr>
            </a:lvl1pPr>
          </a:lstStyle>
          <a:p>
            <a:r>
              <a:rPr lang="en-US" dirty="0"/>
              <a:t>Click the picture icon below to insert an image. Images that match the height and width of the placeholder (7.5” high by 6.25”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3" name="Slide Number Placeholder 2">
            <a:extLst>
              <a:ext uri="{FF2B5EF4-FFF2-40B4-BE49-F238E27FC236}">
                <a16:creationId xmlns:a16="http://schemas.microsoft.com/office/drawing/2014/main" id="{A7C84E17-D148-40C0-9FD9-D2F66C53545C}"/>
              </a:ext>
            </a:extLst>
          </p:cNvPr>
          <p:cNvSpPr>
            <a:spLocks noGrp="1"/>
          </p:cNvSpPr>
          <p:nvPr>
            <p:ph type="sldNum" sz="quarter" idx="19"/>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693597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FA783951-2B09-44AE-BF73-DD2CBAB5FC4C}"/>
              </a:ext>
            </a:extLst>
          </p:cNvPr>
          <p:cNvSpPr>
            <a:spLocks noGrp="1"/>
          </p:cNvSpPr>
          <p:nvPr>
            <p:ph type="pic" sz="quarter" idx="16" hasCustomPrompt="1"/>
          </p:nvPr>
        </p:nvSpPr>
        <p:spPr>
          <a:xfrm>
            <a:off x="0" y="-2"/>
            <a:ext cx="12188952" cy="6172200"/>
          </a:xfrm>
          <a:solidFill>
            <a:schemeClr val="bg2">
              <a:lumMod val="95000"/>
            </a:schemeClr>
          </a:solidFill>
        </p:spPr>
        <p:txBody>
          <a:bodyPr/>
          <a:lstStyle>
            <a:lvl1pPr marL="5029200" indent="0">
              <a:spcBef>
                <a:spcPts val="1800"/>
              </a:spcBef>
              <a:buNone/>
              <a:defRPr sz="2000" i="0">
                <a:solidFill>
                  <a:schemeClr val="tx2"/>
                </a:solidFill>
              </a:defRPr>
            </a:lvl1pPr>
          </a:lstStyle>
          <a:p>
            <a:r>
              <a:rPr lang="en-US" dirty="0"/>
              <a:t>Insert a title in the placeholder above to fulfill the Section 508 requirement that all slides have a unique slide title that is visible in Outline view. Click the picture icon below to insert an image. Images that match the height and width of the placeholder (6.75” high by 13.33”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3" name="Slide Number Placeholder 2">
            <a:extLst>
              <a:ext uri="{FF2B5EF4-FFF2-40B4-BE49-F238E27FC236}">
                <a16:creationId xmlns:a16="http://schemas.microsoft.com/office/drawing/2014/main" id="{60109DF4-5046-4B18-A116-D3C5E8F44FB8}"/>
              </a:ext>
            </a:extLst>
          </p:cNvPr>
          <p:cNvSpPr>
            <a:spLocks noGrp="1"/>
          </p:cNvSpPr>
          <p:nvPr>
            <p:ph type="sldNum" sz="quarter" idx="17"/>
          </p:nvPr>
        </p:nvSpPr>
        <p:spPr/>
        <p:txBody>
          <a:bodyPr/>
          <a:lstStyle/>
          <a:p>
            <a:fld id="{F3477EC8-074D-41C4-94AE-E9EA7CEEA348}" type="slidenum">
              <a:rPr lang="en-US" smtClean="0"/>
              <a:pPr/>
              <a:t>‹#›</a:t>
            </a:fld>
            <a:endParaRPr lang="en-US" dirty="0"/>
          </a:p>
        </p:txBody>
      </p:sp>
      <p:sp>
        <p:nvSpPr>
          <p:cNvPr id="5" name="Title 4">
            <a:extLst>
              <a:ext uri="{FF2B5EF4-FFF2-40B4-BE49-F238E27FC236}">
                <a16:creationId xmlns:a16="http://schemas.microsoft.com/office/drawing/2014/main" id="{B151716B-7195-4A19-87D4-0B879F512A82}"/>
              </a:ext>
            </a:extLst>
          </p:cNvPr>
          <p:cNvSpPr>
            <a:spLocks noGrp="1"/>
          </p:cNvSpPr>
          <p:nvPr>
            <p:ph type="title" hasCustomPrompt="1"/>
          </p:nvPr>
        </p:nvSpPr>
        <p:spPr>
          <a:xfrm>
            <a:off x="365760" y="0"/>
            <a:ext cx="4434840" cy="5303520"/>
          </a:xfrm>
          <a:solidFill>
            <a:schemeClr val="accent1"/>
          </a:solidFill>
        </p:spPr>
        <p:txBody>
          <a:bodyPr lIns="228600" tIns="228600" rIns="228600" bIns="228600">
            <a:normAutofit/>
          </a:bodyPr>
          <a:lstStyle>
            <a:lvl1pPr>
              <a:defRPr sz="6800">
                <a:solidFill>
                  <a:schemeClr val="bg1"/>
                </a:solidFill>
              </a:defRPr>
            </a:lvl1pPr>
          </a:lstStyle>
          <a:p>
            <a:r>
              <a:rPr lang="en-US" dirty="0"/>
              <a:t>“Quote layout”</a:t>
            </a:r>
          </a:p>
        </p:txBody>
      </p:sp>
    </p:spTree>
    <p:extLst>
      <p:ext uri="{BB962C8B-B14F-4D97-AF65-F5344CB8AC3E}">
        <p14:creationId xmlns:p14="http://schemas.microsoft.com/office/powerpoint/2010/main" val="1856350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C58F-1A45-4A61-B2FB-EA47900DF9AB}"/>
              </a:ext>
            </a:extLst>
          </p:cNvPr>
          <p:cNvSpPr>
            <a:spLocks noGrp="1"/>
          </p:cNvSpPr>
          <p:nvPr>
            <p:ph type="title" hasCustomPrompt="1"/>
          </p:nvPr>
        </p:nvSpPr>
        <p:spPr>
          <a:xfrm>
            <a:off x="0" y="-877026"/>
            <a:ext cx="12188952" cy="461390"/>
          </a:xfrm>
        </p:spPr>
        <p:txBody>
          <a:bodyPr>
            <a:normAutofit/>
          </a:bodyPr>
          <a:lstStyle>
            <a:lvl1pPr>
              <a:defRPr sz="1200" b="0"/>
            </a:lvl1pPr>
          </a:lstStyle>
          <a:p>
            <a:r>
              <a:rPr lang="en-US" dirty="0"/>
              <a:t>Full Page Image Layout. This slide title will not appear on-screen in Slide Show view, but will appear in Outline view.</a:t>
            </a:r>
          </a:p>
        </p:txBody>
      </p:sp>
      <p:sp>
        <p:nvSpPr>
          <p:cNvPr id="4" name="Picture Placeholder 9">
            <a:extLst>
              <a:ext uri="{FF2B5EF4-FFF2-40B4-BE49-F238E27FC236}">
                <a16:creationId xmlns:a16="http://schemas.microsoft.com/office/drawing/2014/main" id="{FA783951-2B09-44AE-BF73-DD2CBAB5FC4C}"/>
              </a:ext>
            </a:extLst>
          </p:cNvPr>
          <p:cNvSpPr>
            <a:spLocks noGrp="1"/>
          </p:cNvSpPr>
          <p:nvPr>
            <p:ph type="pic" sz="quarter" idx="16" hasCustomPrompt="1"/>
          </p:nvPr>
        </p:nvSpPr>
        <p:spPr>
          <a:xfrm>
            <a:off x="0" y="-2"/>
            <a:ext cx="12188952" cy="6858000"/>
          </a:xfrm>
          <a:solidFill>
            <a:schemeClr val="bg2">
              <a:lumMod val="95000"/>
            </a:schemeClr>
          </a:solidFill>
        </p:spPr>
        <p:txBody>
          <a:bodyPr/>
          <a:lstStyle>
            <a:lvl1pPr marL="91440" indent="0">
              <a:spcBef>
                <a:spcPts val="1800"/>
              </a:spcBef>
              <a:buNone/>
              <a:defRPr sz="2000" i="0">
                <a:solidFill>
                  <a:schemeClr val="tx2"/>
                </a:solidFill>
              </a:defRPr>
            </a:lvl1pPr>
          </a:lstStyle>
          <a:p>
            <a:r>
              <a:rPr lang="en-US" dirty="0"/>
              <a:t>Insert a title in the placeholder above to fulfill the Section 508 requirement that all slides have a unique slide title that is visible in Outline view. Click the picture icon below to insert an image. Images that match the height and width of the placeholder (7.5” high by 13.33”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Tree>
    <p:extLst>
      <p:ext uri="{BB962C8B-B14F-4D97-AF65-F5344CB8AC3E}">
        <p14:creationId xmlns:p14="http://schemas.microsoft.com/office/powerpoint/2010/main" val="487246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Heavy or Large Content">
    <p:spTree>
      <p:nvGrpSpPr>
        <p:cNvPr id="1" name=""/>
        <p:cNvGrpSpPr/>
        <p:nvPr/>
      </p:nvGrpSpPr>
      <p:grpSpPr>
        <a:xfrm>
          <a:off x="0" y="0"/>
          <a:ext cx="0" cy="0"/>
          <a:chOff x="0" y="0"/>
          <a:chExt cx="0" cy="0"/>
        </a:xfrm>
      </p:grpSpPr>
      <p:sp>
        <p:nvSpPr>
          <p:cNvPr id="7" name="Rectangle 6"/>
          <p:cNvSpPr/>
          <p:nvPr userDrawn="1"/>
        </p:nvSpPr>
        <p:spPr bwMode="gray">
          <a:xfrm>
            <a:off x="0" y="1701580"/>
            <a:ext cx="1219200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solidFill>
                <a:prstClr val="white"/>
              </a:solidFill>
            </a:endParaRPr>
          </a:p>
        </p:txBody>
      </p:sp>
      <p:sp>
        <p:nvSpPr>
          <p:cNvPr id="2" name="Title 1"/>
          <p:cNvSpPr>
            <a:spLocks noGrp="1"/>
          </p:cNvSpPr>
          <p:nvPr>
            <p:ph type="title" hasCustomPrompt="1"/>
          </p:nvPr>
        </p:nvSpPr>
        <p:spPr>
          <a:xfrm>
            <a:off x="152400" y="320040"/>
            <a:ext cx="11887200" cy="659273"/>
          </a:xfrm>
        </p:spPr>
        <p:txBody>
          <a:bodyPr/>
          <a:lstStyle>
            <a:lvl1pPr algn="l">
              <a:defRPr/>
            </a:lvl1pPr>
          </a:lstStyle>
          <a:p>
            <a:r>
              <a:rPr lang="en-US" dirty="0"/>
              <a:t>Text Heavy or Large Content Layout</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6" name="Content Placeholder 5"/>
          <p:cNvSpPr>
            <a:spLocks noGrp="1"/>
          </p:cNvSpPr>
          <p:nvPr>
            <p:ph sz="quarter" idx="11"/>
          </p:nvPr>
        </p:nvSpPr>
        <p:spPr>
          <a:xfrm>
            <a:off x="152400" y="1142999"/>
            <a:ext cx="11887200" cy="4709160"/>
          </a:xfrm>
        </p:spPr>
        <p:txBody>
          <a:bodyPr/>
          <a:lstStyle>
            <a:lvl1pPr>
              <a:defRPr sz="1600" b="0">
                <a:solidFill>
                  <a:srgbClr val="595959"/>
                </a:solidFill>
              </a:defRPr>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D069F8BF-8E79-4C6D-8380-EBDB719C2D3F}"/>
              </a:ext>
            </a:extLst>
          </p:cNvPr>
          <p:cNvSpPr>
            <a:spLocks noGrp="1"/>
          </p:cNvSpPr>
          <p:nvPr>
            <p:ph type="body" sz="quarter" idx="13" hasCustomPrompt="1"/>
          </p:nvPr>
        </p:nvSpPr>
        <p:spPr>
          <a:xfrm>
            <a:off x="152400" y="5943600"/>
            <a:ext cx="1188720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Tree>
    <p:extLst>
      <p:ext uri="{BB962C8B-B14F-4D97-AF65-F5344CB8AC3E}">
        <p14:creationId xmlns:p14="http://schemas.microsoft.com/office/powerpoint/2010/main" val="1904591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1653DD8-2B44-4505-93E8-C7218CDAFDFE}"/>
              </a:ext>
            </a:extLst>
          </p:cNvPr>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8" name="Content Placeholder 7">
            <a:extLst>
              <a:ext uri="{FF2B5EF4-FFF2-40B4-BE49-F238E27FC236}">
                <a16:creationId xmlns:a16="http://schemas.microsoft.com/office/drawing/2014/main" id="{6B58AE38-3BE0-4BC4-A6D0-F34DF2081F61}"/>
              </a:ext>
            </a:extLst>
          </p:cNvPr>
          <p:cNvSpPr>
            <a:spLocks noGrp="1"/>
          </p:cNvSpPr>
          <p:nvPr>
            <p:ph sz="quarter" idx="11" hasCustomPrompt="1"/>
          </p:nvPr>
        </p:nvSpPr>
        <p:spPr>
          <a:xfrm>
            <a:off x="475488" y="1463040"/>
            <a:ext cx="11247120" cy="4754880"/>
          </a:xfrm>
        </p:spPr>
        <p:txBody>
          <a:bodyPr/>
          <a:lstStyle>
            <a:lvl1pPr marL="457200" indent="-457200">
              <a:buNone/>
              <a:defRPr sz="1800" b="0">
                <a:solidFill>
                  <a:srgbClr val="595959"/>
                </a:solidFill>
              </a:defRPr>
            </a:lvl1pPr>
            <a:lvl2pPr marL="457200" indent="-457200">
              <a:buNone/>
              <a:defRPr sz="1800"/>
            </a:lvl2pPr>
            <a:lvl3pPr marL="457200" indent="-457200">
              <a:buNone/>
              <a:defRPr sz="1800"/>
            </a:lvl3pPr>
            <a:lvl4pPr marL="457200" indent="-457200">
              <a:buNone/>
              <a:defRPr sz="1800"/>
            </a:lvl4pPr>
            <a:lvl5pPr marL="457200" indent="-457200">
              <a:buNone/>
              <a:defRPr sz="1800"/>
            </a:lvl5pPr>
          </a:lstStyle>
          <a:p>
            <a:pPr marL="457200"/>
            <a:r>
              <a:rPr lang="en-US" dirty="0"/>
              <a:t>References are 18 point with a 0.5” hanging indent and follow APA 6th Edition guidelines.</a:t>
            </a:r>
          </a:p>
          <a:p>
            <a:pPr marL="457200"/>
            <a:r>
              <a:rPr lang="en-US" dirty="0"/>
              <a:t>Hanushek, E. A., &amp; Haycock, K. (2010). An effective teacher in every classroom: A lofty goal, but how to do it? </a:t>
            </a:r>
            <a:r>
              <a:rPr lang="en-US" i="1" dirty="0"/>
              <a:t>Education Next, 10</a:t>
            </a:r>
            <a:r>
              <a:rPr lang="en-US" dirty="0"/>
              <a:t>(3), 47–52.</a:t>
            </a:r>
          </a:p>
          <a:p>
            <a:pPr marL="457200"/>
            <a:r>
              <a:rPr lang="en-US" dirty="0"/>
              <a:t>Hanushek, E. A., &amp; Rivkin,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
        <p:nvSpPr>
          <p:cNvPr id="2" name="Title 1">
            <a:extLst>
              <a:ext uri="{FF2B5EF4-FFF2-40B4-BE49-F238E27FC236}">
                <a16:creationId xmlns:a16="http://schemas.microsoft.com/office/drawing/2014/main" id="{46C403D4-12FF-47BC-85FE-6582D0A7D978}"/>
              </a:ext>
            </a:extLst>
          </p:cNvPr>
          <p:cNvSpPr>
            <a:spLocks noGrp="1"/>
          </p:cNvSpPr>
          <p:nvPr>
            <p:ph type="title" hasCustomPrompt="1"/>
          </p:nvPr>
        </p:nvSpPr>
        <p:spPr/>
        <p:txBody>
          <a:bodyPr/>
          <a:lstStyle>
            <a:lvl1pPr>
              <a:defRPr/>
            </a:lvl1pPr>
          </a:lstStyle>
          <a:p>
            <a:r>
              <a:rPr lang="en-US" dirty="0"/>
              <a:t>References</a:t>
            </a:r>
          </a:p>
        </p:txBody>
      </p:sp>
    </p:spTree>
    <p:extLst>
      <p:ext uri="{BB962C8B-B14F-4D97-AF65-F5344CB8AC3E}">
        <p14:creationId xmlns:p14="http://schemas.microsoft.com/office/powerpoint/2010/main" val="157299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AEBD6DE1-7194-491A-B881-50F95DF5C566}"/>
              </a:ext>
            </a:extLst>
          </p:cNvPr>
          <p:cNvSpPr>
            <a:spLocks noGrp="1"/>
          </p:cNvSpPr>
          <p:nvPr>
            <p:ph type="title" hasCustomPrompt="1"/>
          </p:nvPr>
        </p:nvSpPr>
        <p:spPr>
          <a:xfrm>
            <a:off x="2880563" y="4724714"/>
            <a:ext cx="2693045" cy="276999"/>
          </a:xfrm>
          <a:noFill/>
        </p:spPr>
        <p:txBody>
          <a:bodyPr wrap="none" lIns="0" tIns="0" rIns="0" bIns="0" rtlCol="0" anchor="ctr" anchorCtr="0">
            <a:spAutoFit/>
          </a:bodyPr>
          <a:lstStyle>
            <a:lvl1pPr>
              <a:defRPr lang="en-US" sz="1800" b="0">
                <a:solidFill>
                  <a:schemeClr val="tx2"/>
                </a:solidFill>
                <a:latin typeface="Arial" pitchFamily="34" charset="0"/>
                <a:ea typeface="ＭＳ Ｐゴシック"/>
                <a:cs typeface="ＭＳ Ｐゴシック"/>
              </a:defRPr>
            </a:lvl1pPr>
          </a:lstStyle>
          <a:p>
            <a:pPr lvl="0"/>
            <a:r>
              <a:rPr lang="en-US" dirty="0"/>
              <a:t>CTEResearchNetwork.org</a:t>
            </a:r>
          </a:p>
        </p:txBody>
      </p:sp>
      <p:pic>
        <p:nvPicPr>
          <p:cNvPr id="6" name="Picture 5">
            <a:extLst>
              <a:ext uri="{FF2B5EF4-FFF2-40B4-BE49-F238E27FC236}">
                <a16:creationId xmlns:a16="http://schemas.microsoft.com/office/drawing/2014/main" id="{E9D46736-E07B-43F6-98CB-F1FEF34CC55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6844" y="5412060"/>
            <a:ext cx="457200" cy="457200"/>
          </a:xfrm>
          <a:prstGeom prst="rect">
            <a:avLst/>
          </a:prstGeom>
        </p:spPr>
      </p:pic>
      <p:pic>
        <p:nvPicPr>
          <p:cNvPr id="9" name="Picture 8">
            <a:extLst>
              <a:ext uri="{FF2B5EF4-FFF2-40B4-BE49-F238E27FC236}">
                <a16:creationId xmlns:a16="http://schemas.microsoft.com/office/drawing/2014/main" id="{07781A1F-7AA4-442C-B5F0-2FFA03EAD3E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6844" y="4617348"/>
            <a:ext cx="457200" cy="457200"/>
          </a:xfrm>
          <a:prstGeom prst="rect">
            <a:avLst/>
          </a:prstGeom>
        </p:spPr>
      </p:pic>
      <p:sp>
        <p:nvSpPr>
          <p:cNvPr id="17" name="Picture Placeholder 16">
            <a:extLst>
              <a:ext uri="{FF2B5EF4-FFF2-40B4-BE49-F238E27FC236}">
                <a16:creationId xmlns:a16="http://schemas.microsoft.com/office/drawing/2014/main" id="{AD59EA8D-1EEC-4C4A-920E-589EFD4CCF54}"/>
              </a:ext>
            </a:extLst>
          </p:cNvPr>
          <p:cNvSpPr>
            <a:spLocks noGrp="1"/>
          </p:cNvSpPr>
          <p:nvPr>
            <p:ph type="pic" sz="quarter" idx="14" hasCustomPrompt="1"/>
          </p:nvPr>
        </p:nvSpPr>
        <p:spPr>
          <a:xfrm>
            <a:off x="0" y="0"/>
            <a:ext cx="12188952" cy="4114800"/>
          </a:xfrm>
          <a:solidFill>
            <a:schemeClr val="bg2">
              <a:lumMod val="95000"/>
            </a:schemeClr>
          </a:solidFill>
        </p:spPr>
        <p:txBody>
          <a:bodyPr/>
          <a:lstStyle>
            <a:lvl1pPr marL="0" marR="0" indent="0" algn="l" defTabSz="914400" rtl="0" eaLnBrk="0" fontAlgn="base" latinLnBrk="0" hangingPunct="0">
              <a:lnSpc>
                <a:spcPct val="110000"/>
              </a:lnSpc>
              <a:spcBef>
                <a:spcPts val="600"/>
              </a:spcBef>
              <a:spcAft>
                <a:spcPts val="0"/>
              </a:spcAft>
              <a:buClr>
                <a:srgbClr val="CE775A"/>
              </a:buClr>
              <a:buSzTx/>
              <a:buFont typeface="Wingdings" pitchFamily="2" charset="2"/>
              <a:buNone/>
              <a:tabLst/>
              <a:defRPr sz="2000"/>
            </a:lvl1pPr>
          </a:lstStyle>
          <a:p>
            <a:pPr marL="0" marR="0" lvl="0" indent="0" algn="l" defTabSz="914400" rtl="0" eaLnBrk="0" fontAlgn="base" latinLnBrk="0" hangingPunct="0">
              <a:lnSpc>
                <a:spcPct val="110000"/>
              </a:lnSpc>
              <a:spcBef>
                <a:spcPts val="600"/>
              </a:spcBef>
              <a:spcAft>
                <a:spcPts val="0"/>
              </a:spcAft>
              <a:buClr>
                <a:srgbClr val="CE775A"/>
              </a:buClr>
              <a:buSzTx/>
              <a:buFont typeface="Wingdings" pitchFamily="2" charset="2"/>
              <a:buNone/>
              <a:tabLst/>
              <a:defRPr/>
            </a:pPr>
            <a:r>
              <a:rPr lang="en-US" dirty="0"/>
              <a:t>Click the picture icon below to insert an image. Images that match the height and width of the placeholder (7.5” high by 3.3” wide) will reduce time spent cropping the image to fit the slide. Lower resolution images (150 to 220 dpi) will keep the file size down. Use the Picture Tools, Size dialog box, and be sure that “Lock aspect ratio” is selected before resizing images.</a:t>
            </a:r>
          </a:p>
        </p:txBody>
      </p:sp>
      <p:sp>
        <p:nvSpPr>
          <p:cNvPr id="19" name="TextBox 18">
            <a:extLst>
              <a:ext uri="{FF2B5EF4-FFF2-40B4-BE49-F238E27FC236}">
                <a16:creationId xmlns:a16="http://schemas.microsoft.com/office/drawing/2014/main" id="{3942BE42-C399-474D-B080-6F4985E3FBF7}"/>
              </a:ext>
              <a:ext uri="{C183D7F6-B498-43B3-948B-1728B52AA6E4}">
                <adec:decorative xmlns:adec="http://schemas.microsoft.com/office/drawing/2017/decorative" val="1"/>
              </a:ext>
            </a:extLst>
          </p:cNvPr>
          <p:cNvSpPr txBox="1"/>
          <p:nvPr userDrawn="1"/>
        </p:nvSpPr>
        <p:spPr>
          <a:xfrm>
            <a:off x="2880563" y="5504213"/>
            <a:ext cx="3170804" cy="276999"/>
          </a:xfrm>
          <a:prstGeom prst="rect">
            <a:avLst/>
          </a:prstGeom>
          <a:noFill/>
        </p:spPr>
        <p:txBody>
          <a:bodyPr wrap="none" lIns="0" tIns="0" rIns="0" bIns="0" rtlCol="0" anchor="ctr" anchorCtr="0">
            <a:spAutoFit/>
          </a:bodyPr>
          <a:lstStyle/>
          <a:p>
            <a:r>
              <a:rPr lang="en-US" sz="1800" dirty="0">
                <a:solidFill>
                  <a:schemeClr val="tx2"/>
                </a:solidFill>
              </a:rPr>
              <a:t>CTEResearchNetwork@air.org</a:t>
            </a:r>
          </a:p>
        </p:txBody>
      </p:sp>
      <p:sp>
        <p:nvSpPr>
          <p:cNvPr id="20" name="Slide Number Placeholder 19">
            <a:extLst>
              <a:ext uri="{FF2B5EF4-FFF2-40B4-BE49-F238E27FC236}">
                <a16:creationId xmlns:a16="http://schemas.microsoft.com/office/drawing/2014/main" id="{08617A83-826F-4487-8FA2-402A9A1960B8}"/>
              </a:ext>
            </a:extLst>
          </p:cNvPr>
          <p:cNvSpPr>
            <a:spLocks noGrp="1"/>
          </p:cNvSpPr>
          <p:nvPr>
            <p:ph type="sldNum" sz="quarter" idx="15"/>
          </p:nvPr>
        </p:nvSpPr>
        <p:spPr/>
        <p:txBody>
          <a:bodyPr/>
          <a:lstStyle/>
          <a:p>
            <a:pPr algn="r"/>
            <a:fld id="{F3477EC8-074D-41C4-94AE-E9EA7CEEA348}" type="slidenum">
              <a:rPr lang="en-US" smtClean="0"/>
              <a:pPr algn="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2840F-97FF-44FF-9B1E-4F5408CAF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9F15C-C686-4428-B1D1-0E167C7181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87853B-E441-4281-9790-AEB63B495504}"/>
              </a:ext>
            </a:extLst>
          </p:cNvPr>
          <p:cNvSpPr>
            <a:spLocks noGrp="1"/>
          </p:cNvSpPr>
          <p:nvPr>
            <p:ph type="dt" sz="half" idx="10"/>
          </p:nvPr>
        </p:nvSpPr>
        <p:spPr/>
        <p:txBody>
          <a:bodyPr/>
          <a:lstStyle/>
          <a:p>
            <a:fld id="{930A68B4-BA2C-443B-AE48-B54D083AE3F3}" type="datetime1">
              <a:rPr lang="en-US" smtClean="0"/>
              <a:t>2/9/2022</a:t>
            </a:fld>
            <a:endParaRPr lang="en-US" dirty="0"/>
          </a:p>
        </p:txBody>
      </p:sp>
      <p:sp>
        <p:nvSpPr>
          <p:cNvPr id="5" name="Footer Placeholder 4">
            <a:extLst>
              <a:ext uri="{FF2B5EF4-FFF2-40B4-BE49-F238E27FC236}">
                <a16:creationId xmlns:a16="http://schemas.microsoft.com/office/drawing/2014/main" id="{5308BC3A-A2B6-4EC8-A127-E668B5BD24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26936C-5713-49D6-8120-0538D429E9C2}"/>
              </a:ext>
            </a:extLst>
          </p:cNvPr>
          <p:cNvSpPr>
            <a:spLocks noGrp="1"/>
          </p:cNvSpPr>
          <p:nvPr>
            <p:ph type="sldNum" sz="quarter" idx="12"/>
          </p:nvPr>
        </p:nvSpPr>
        <p:spPr/>
        <p:txBody>
          <a:bodyPr/>
          <a:lstStyle/>
          <a:p>
            <a:fld id="{1EC2FB96-3EC7-4D7B-B4C9-2C73EA2352D4}" type="slidenum">
              <a:rPr lang="en-US" smtClean="0"/>
              <a:t>‹#›</a:t>
            </a:fld>
            <a:endParaRPr lang="en-US" dirty="0"/>
          </a:p>
        </p:txBody>
      </p:sp>
    </p:spTree>
    <p:extLst>
      <p:ext uri="{BB962C8B-B14F-4D97-AF65-F5344CB8AC3E}">
        <p14:creationId xmlns:p14="http://schemas.microsoft.com/office/powerpoint/2010/main" val="217993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9" name="Content Left">
            <a:extLst>
              <a:ext uri="{FF2B5EF4-FFF2-40B4-BE49-F238E27FC236}">
                <a16:creationId xmlns:a16="http://schemas.microsoft.com/office/drawing/2014/main" id="{04A83703-60AE-45B0-953C-A4B667B16DF4}"/>
              </a:ext>
            </a:extLst>
          </p:cNvPr>
          <p:cNvSpPr>
            <a:spLocks noGrp="1"/>
          </p:cNvSpPr>
          <p:nvPr>
            <p:ph sz="quarter" idx="13" hasCustomPrompt="1"/>
          </p:nvPr>
        </p:nvSpPr>
        <p:spPr>
          <a:xfrm>
            <a:off x="472441" y="1463040"/>
            <a:ext cx="4937760" cy="4389120"/>
          </a:xfrm>
        </p:spPr>
        <p:txBody>
          <a:bodyPr/>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Right">
            <a:extLst>
              <a:ext uri="{FF2B5EF4-FFF2-40B4-BE49-F238E27FC236}">
                <a16:creationId xmlns:a16="http://schemas.microsoft.com/office/drawing/2014/main" id="{A2A1E737-7604-4390-8A7C-C46C3BCE2123}"/>
              </a:ext>
            </a:extLst>
          </p:cNvPr>
          <p:cNvSpPr>
            <a:spLocks noGrp="1"/>
          </p:cNvSpPr>
          <p:nvPr>
            <p:ph sz="quarter" idx="14" hasCustomPrompt="1"/>
          </p:nvPr>
        </p:nvSpPr>
        <p:spPr>
          <a:xfrm>
            <a:off x="5867400" y="1463040"/>
            <a:ext cx="5852160" cy="4389120"/>
          </a:xfrm>
        </p:spPr>
        <p:txBody>
          <a:bodyPr/>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57215F5D-06D5-4F25-9EE6-D928054C2ED5}"/>
              </a:ext>
            </a:extLst>
          </p:cNvPr>
          <p:cNvSpPr>
            <a:spLocks noGrp="1"/>
          </p:cNvSpPr>
          <p:nvPr>
            <p:ph type="body" sz="quarter" idx="15"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2" name="Title 1">
            <a:extLst>
              <a:ext uri="{FF2B5EF4-FFF2-40B4-BE49-F238E27FC236}">
                <a16:creationId xmlns:a16="http://schemas.microsoft.com/office/drawing/2014/main" id="{D378368C-E2EE-42B1-B39C-8632BFAAE1FD}"/>
              </a:ext>
            </a:extLst>
          </p:cNvPr>
          <p:cNvSpPr>
            <a:spLocks noGrp="1"/>
          </p:cNvSpPr>
          <p:nvPr>
            <p:ph type="title" hasCustomPrompt="1"/>
          </p:nvPr>
        </p:nvSpPr>
        <p:spPr>
          <a:xfrm>
            <a:off x="472440" y="0"/>
            <a:ext cx="11247120" cy="1292662"/>
          </a:xfrm>
        </p:spPr>
        <p:txBody>
          <a:bodyPr/>
          <a:lstStyle>
            <a:lvl1pPr>
              <a:defRPr>
                <a:solidFill>
                  <a:srgbClr val="58595B"/>
                </a:solidFill>
              </a:defRPr>
            </a:lvl1pPr>
          </a:lstStyle>
          <a:p>
            <a:r>
              <a:rPr lang="en-US" dirty="0"/>
              <a:t>Two Content Layout</a:t>
            </a:r>
          </a:p>
        </p:txBody>
      </p:sp>
      <p:sp>
        <p:nvSpPr>
          <p:cNvPr id="4" name="Slide Number Placeholder 3">
            <a:extLst>
              <a:ext uri="{FF2B5EF4-FFF2-40B4-BE49-F238E27FC236}">
                <a16:creationId xmlns:a16="http://schemas.microsoft.com/office/drawing/2014/main" id="{C28DF222-3505-4E8C-BCD6-CE55465FF1D2}"/>
              </a:ext>
            </a:extLst>
          </p:cNvPr>
          <p:cNvSpPr>
            <a:spLocks noGrp="1"/>
          </p:cNvSpPr>
          <p:nvPr>
            <p:ph type="sldNum" sz="quarter" idx="16"/>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2711424552"/>
      </p:ext>
    </p:extLst>
  </p:cSld>
  <p:clrMapOvr>
    <a:masterClrMapping/>
  </p:clrMapOvr>
  <p:extLst>
    <p:ext uri="{DCECCB84-F9BA-43D5-87BE-67443E8EF086}">
      <p15:sldGuideLst xmlns:p15="http://schemas.microsoft.com/office/powerpoint/2012/main">
        <p15:guide id="1" pos="3696">
          <p15:clr>
            <a:srgbClr val="FBAE40"/>
          </p15:clr>
        </p15:guide>
        <p15:guide id="2" pos="340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le Sc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D00959-639D-4CB9-8D71-393457038C21}"/>
              </a:ext>
            </a:extLst>
          </p:cNvPr>
          <p:cNvSpPr/>
          <p:nvPr userDrawn="1"/>
        </p:nvSpPr>
        <p:spPr>
          <a:xfrm>
            <a:off x="3175" y="6718300"/>
            <a:ext cx="12188825" cy="136525"/>
          </a:xfrm>
          <a:prstGeom prst="rect">
            <a:avLst/>
          </a:prstGeom>
          <a:solidFill>
            <a:schemeClr val="accent3"/>
          </a:solidFill>
          <a:ln>
            <a:solidFill>
              <a:srgbClr val="A0262A"/>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dirty="0"/>
          </a:p>
        </p:txBody>
      </p:sp>
      <p:pic>
        <p:nvPicPr>
          <p:cNvPr id="5" name="Picture 18" descr="Logo of Career &amp; Technical Education Research Network">
            <a:extLst>
              <a:ext uri="{FF2B5EF4-FFF2-40B4-BE49-F238E27FC236}">
                <a16:creationId xmlns:a16="http://schemas.microsoft.com/office/drawing/2014/main" id="{9C534382-DBFC-44A8-BC81-05C699582C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50300" y="6094413"/>
            <a:ext cx="321627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9">
            <a:extLst>
              <a:ext uri="{FF2B5EF4-FFF2-40B4-BE49-F238E27FC236}">
                <a16:creationId xmlns:a16="http://schemas.microsoft.com/office/drawing/2014/main" id="{32AF283E-C837-47DF-A846-A90ED99AEA7E}"/>
              </a:ext>
            </a:extLst>
          </p:cNvPr>
          <p:cNvSpPr txBox="1">
            <a:spLocks noChangeArrowheads="1"/>
          </p:cNvSpPr>
          <p:nvPr userDrawn="1"/>
        </p:nvSpPr>
        <p:spPr bwMode="auto">
          <a:xfrm>
            <a:off x="457200" y="5994400"/>
            <a:ext cx="8077200" cy="596900"/>
          </a:xfrm>
          <a:prstGeom prst="rect">
            <a:avLst/>
          </a:prstGeom>
          <a:noFill/>
          <a:ln>
            <a:noFill/>
          </a:ln>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110000"/>
              </a:lnSpc>
              <a:defRPr/>
            </a:pPr>
            <a:r>
              <a:rPr lang="en-US" altLang="en-US" sz="900" dirty="0">
                <a:solidFill>
                  <a:srgbClr val="003A70"/>
                </a:solidFill>
              </a:rPr>
              <a:t>The work of the CTE Research Network Lead is supported by the Institute of Education Sciences at the U.S. Department of Education with funds provided under the </a:t>
            </a:r>
            <a:r>
              <a:rPr lang="en-US" altLang="en-US" sz="900" i="1" dirty="0">
                <a:solidFill>
                  <a:srgbClr val="003A70"/>
                </a:solidFill>
              </a:rPr>
              <a:t>Carl D. Perkins Career and Technical Education Act </a:t>
            </a:r>
            <a:r>
              <a:rPr lang="en-US" altLang="en-US" sz="900" dirty="0">
                <a:solidFill>
                  <a:srgbClr val="003A70"/>
                </a:solidFill>
              </a:rPr>
              <a:t>through Grant R305N180005 to the American Institutes for Research (AIR). The work of the Network member projects is supported by the Institute. The opinions expressed are those of the authors and do not represent the views of the Institute or the U.S. Department of Education</a:t>
            </a:r>
          </a:p>
        </p:txBody>
      </p:sp>
      <p:pic>
        <p:nvPicPr>
          <p:cNvPr id="7" name="Picture 20">
            <a:extLst>
              <a:ext uri="{FF2B5EF4-FFF2-40B4-BE49-F238E27FC236}">
                <a16:creationId xmlns:a16="http://schemas.microsoft.com/office/drawing/2014/main" id="{191C12D6-DD3E-4EC9-A551-E83B8F084C1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699" t="7687" r="-699" b="48526"/>
          <a:stretch>
            <a:fillRect/>
          </a:stretch>
        </p:blipFill>
        <p:spPr bwMode="auto">
          <a:xfrm>
            <a:off x="3175" y="-17463"/>
            <a:ext cx="1229042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6B6D5F0-213F-47F7-B6EA-E920400F450D}"/>
              </a:ext>
            </a:extLst>
          </p:cNvPr>
          <p:cNvSpPr/>
          <p:nvPr userDrawn="1"/>
        </p:nvSpPr>
        <p:spPr>
          <a:xfrm>
            <a:off x="2766" y="-17640"/>
            <a:ext cx="12189234" cy="3599039"/>
          </a:xfrm>
          <a:prstGeom prst="rect">
            <a:avLst/>
          </a:prstGeom>
          <a:gradFill flip="none" rotWithShape="1">
            <a:gsLst>
              <a:gs pos="0">
                <a:srgbClr val="EBF3F6">
                  <a:alpha val="0"/>
                </a:srgbClr>
              </a:gs>
              <a:gs pos="50000">
                <a:srgbClr val="EBF3F6">
                  <a:alpha val="35000"/>
                </a:srgbClr>
              </a:gs>
              <a:gs pos="75000">
                <a:srgbClr val="C9EAFD">
                  <a:alpha val="65000"/>
                </a:srgbClr>
              </a:gs>
              <a:gs pos="100000">
                <a:srgbClr val="C9EAFD">
                  <a:alpha val="7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12" dirty="0"/>
          </a:p>
        </p:txBody>
      </p:sp>
      <p:sp>
        <p:nvSpPr>
          <p:cNvPr id="9" name="TextBox 8">
            <a:extLst>
              <a:ext uri="{FF2B5EF4-FFF2-40B4-BE49-F238E27FC236}">
                <a16:creationId xmlns:a16="http://schemas.microsoft.com/office/drawing/2014/main" id="{7BCA69B0-EFC4-4823-AAA2-C13590547B60}"/>
              </a:ext>
            </a:extLst>
          </p:cNvPr>
          <p:cNvSpPr txBox="1"/>
          <p:nvPr userDrawn="1"/>
        </p:nvSpPr>
        <p:spPr>
          <a:xfrm>
            <a:off x="457198" y="141627"/>
            <a:ext cx="10858501" cy="1540293"/>
          </a:xfrm>
          <a:prstGeom prst="rect">
            <a:avLst/>
          </a:prstGeom>
          <a:noFill/>
          <a:effectLst>
            <a:glow rad="1041400">
              <a:schemeClr val="bg1">
                <a:lumMod val="95000"/>
                <a:alpha val="56000"/>
              </a:schemeClr>
            </a:glow>
            <a:softEdge rad="0"/>
          </a:effectLst>
        </p:spPr>
        <p:txBody>
          <a:bodyPr lIns="0">
            <a:spAutoFit/>
          </a:bodyPr>
          <a:lstStyle/>
          <a:p>
            <a:pPr eaLnBrk="1" hangingPunct="1">
              <a:lnSpc>
                <a:spcPct val="85000"/>
              </a:lnSpc>
              <a:defRPr/>
            </a:pPr>
            <a:r>
              <a:rPr lang="en-US" sz="4831" b="1" dirty="0">
                <a:solidFill>
                  <a:srgbClr val="A0262A"/>
                </a:solidFill>
                <a:ea typeface="ＭＳ Ｐゴシック"/>
                <a:cs typeface="Arial" panose="020B0604020202020204" pitchFamily="34" charset="0"/>
              </a:rPr>
              <a:t>CTE Research Network</a:t>
            </a:r>
            <a:r>
              <a:rPr lang="en-US" sz="5535" b="1" dirty="0">
                <a:ea typeface="ＭＳ Ｐゴシック"/>
                <a:cs typeface="Arial" panose="020B0604020202020204" pitchFamily="34" charset="0"/>
              </a:rPr>
              <a:t> </a:t>
            </a:r>
            <a:r>
              <a:rPr lang="en-US" sz="5535" b="1" dirty="0">
                <a:solidFill>
                  <a:srgbClr val="2B406D"/>
                </a:solidFill>
                <a:ea typeface="ＭＳ Ｐゴシック"/>
                <a:cs typeface="Arial" panose="020B0604020202020204" pitchFamily="34" charset="0"/>
              </a:rPr>
              <a:t>Practitioner Training Modules</a:t>
            </a:r>
          </a:p>
        </p:txBody>
      </p:sp>
      <p:pic>
        <p:nvPicPr>
          <p:cNvPr id="10" name="Picture 23">
            <a:extLst>
              <a:ext uri="{FF2B5EF4-FFF2-40B4-BE49-F238E27FC236}">
                <a16:creationId xmlns:a16="http://schemas.microsoft.com/office/drawing/2014/main" id="{72CDE2C8-0BCD-48EC-9566-2CA9A5973D9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7200" y="1919288"/>
            <a:ext cx="2239963"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199" y="3753156"/>
            <a:ext cx="8229600" cy="971141"/>
          </a:xfrm>
        </p:spPr>
        <p:txBody>
          <a:bodyPr anchor="t">
            <a:normAutofit/>
          </a:bodyPr>
          <a:lstStyle>
            <a:lvl1pPr>
              <a:defRPr sz="3200" baseline="0">
                <a:solidFill>
                  <a:srgbClr val="003A70"/>
                </a:solidFill>
              </a:defRPr>
            </a:lvl1pPr>
          </a:lstStyle>
          <a:p>
            <a:r>
              <a:rPr lang="en-US"/>
              <a:t>Click to edit Master title style</a:t>
            </a:r>
            <a:endParaRPr lang="en-US" dirty="0"/>
          </a:p>
        </p:txBody>
      </p:sp>
      <p:sp>
        <p:nvSpPr>
          <p:cNvPr id="3" name="Subtitle 2"/>
          <p:cNvSpPr>
            <a:spLocks noGrp="1"/>
          </p:cNvSpPr>
          <p:nvPr>
            <p:ph type="subTitle" idx="1"/>
          </p:nvPr>
        </p:nvSpPr>
        <p:spPr>
          <a:xfrm>
            <a:off x="457199" y="4896054"/>
            <a:ext cx="8229600" cy="694064"/>
          </a:xfrm>
        </p:spPr>
        <p:txBody>
          <a:bodyPr>
            <a:normAutofit/>
          </a:bodyPr>
          <a:lstStyle>
            <a:lvl1pPr marL="0" indent="0" algn="l">
              <a:buNone/>
              <a:defRPr sz="1800" baseline="0">
                <a:solidFill>
                  <a:srgbClr val="003A7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43281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p:nvPr>
        </p:nvSpPr>
        <p:spPr>
          <a:xfrm>
            <a:off x="475488" y="1463040"/>
            <a:ext cx="5486400" cy="4389120"/>
          </a:xfrm>
        </p:spPr>
        <p:txBody>
          <a:bodyPr>
            <a:normAutofit/>
          </a:bodyPr>
          <a:lstStyle>
            <a:lvl1pPr marL="457200" indent="-457200">
              <a:lnSpc>
                <a:spcPct val="105000"/>
              </a:lnSpc>
              <a:spcBef>
                <a:spcPts val="600"/>
              </a:spcBef>
              <a:buClr>
                <a:srgbClr val="595959"/>
              </a:buClr>
              <a:buFont typeface="+mj-lt"/>
              <a:buAutoNum type="arabicPeriod"/>
              <a:defRPr sz="2600"/>
            </a:lvl1pPr>
            <a:lvl2pPr marL="914400" indent="-457200">
              <a:lnSpc>
                <a:spcPct val="105000"/>
              </a:lnSpc>
              <a:spcBef>
                <a:spcPts val="600"/>
              </a:spcBef>
              <a:buClr>
                <a:srgbClr val="595959"/>
              </a:buClr>
              <a:buFont typeface="+mj-lt"/>
              <a:buAutoNum type="alphaLcPeriod"/>
              <a:defRPr sz="2600"/>
            </a:lvl2pPr>
            <a:lvl3pPr marL="1371600" indent="-457200">
              <a:lnSpc>
                <a:spcPct val="105000"/>
              </a:lnSpc>
              <a:spcBef>
                <a:spcPts val="600"/>
              </a:spcBef>
              <a:buClr>
                <a:srgbClr val="595959"/>
              </a:buClr>
              <a:buFont typeface="+mj-lt"/>
              <a:buAutoNum type="romanLcPeriod"/>
              <a:defRPr sz="2600"/>
            </a:lvl3pPr>
            <a:lvl4pPr marL="1828800" indent="-457200">
              <a:lnSpc>
                <a:spcPct val="105000"/>
              </a:lnSpc>
              <a:spcBef>
                <a:spcPts val="600"/>
              </a:spcBef>
              <a:buClr>
                <a:srgbClr val="595959"/>
              </a:buClr>
              <a:buSzPct val="100000"/>
              <a:buFont typeface="+mj-lt"/>
              <a:buAutoNum type="arabicParenR"/>
              <a:defRPr sz="2600"/>
            </a:lvl4pPr>
            <a:lvl5pPr marL="2286000" indent="-457200">
              <a:lnSpc>
                <a:spcPct val="105000"/>
              </a:lnSpc>
              <a:spcBef>
                <a:spcPts val="600"/>
              </a:spcBef>
              <a:buClr>
                <a:srgbClr val="595959"/>
              </a:buClr>
              <a:buFont typeface="+mj-lt"/>
              <a:buAutoNum type="alphaLcParenR"/>
              <a:defRPr sz="2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ight Content"/>
          <p:cNvSpPr>
            <a:spLocks noGrp="1"/>
          </p:cNvSpPr>
          <p:nvPr>
            <p:ph sz="quarter" idx="19"/>
          </p:nvPr>
        </p:nvSpPr>
        <p:spPr>
          <a:xfrm>
            <a:off x="6233160" y="1463040"/>
            <a:ext cx="5486400" cy="4389120"/>
          </a:xfrm>
        </p:spPr>
        <p:txBody>
          <a:bodyPr>
            <a:normAutofit/>
          </a:bodyPr>
          <a:lstStyle>
            <a:lvl1pPr marL="457200" indent="-457200">
              <a:lnSpc>
                <a:spcPct val="105000"/>
              </a:lnSpc>
              <a:spcBef>
                <a:spcPts val="600"/>
              </a:spcBef>
              <a:buClr>
                <a:srgbClr val="595959"/>
              </a:buClr>
              <a:buFont typeface="+mj-lt"/>
              <a:buAutoNum type="arabicPeriod"/>
              <a:defRPr sz="2600"/>
            </a:lvl1pPr>
            <a:lvl2pPr marL="914400" indent="-457200">
              <a:lnSpc>
                <a:spcPct val="105000"/>
              </a:lnSpc>
              <a:spcBef>
                <a:spcPts val="600"/>
              </a:spcBef>
              <a:buClr>
                <a:srgbClr val="595959"/>
              </a:buClr>
              <a:buFont typeface="+mj-lt"/>
              <a:buAutoNum type="alphaLcPeriod"/>
              <a:defRPr sz="2600"/>
            </a:lvl2pPr>
            <a:lvl3pPr marL="1371600" indent="-457200">
              <a:lnSpc>
                <a:spcPct val="105000"/>
              </a:lnSpc>
              <a:spcBef>
                <a:spcPts val="600"/>
              </a:spcBef>
              <a:buClr>
                <a:srgbClr val="595959"/>
              </a:buClr>
              <a:buFont typeface="+mj-lt"/>
              <a:buAutoNum type="romanLcPeriod"/>
              <a:defRPr sz="2600"/>
            </a:lvl3pPr>
            <a:lvl4pPr marL="1828800" indent="-457200">
              <a:lnSpc>
                <a:spcPct val="105000"/>
              </a:lnSpc>
              <a:spcBef>
                <a:spcPts val="600"/>
              </a:spcBef>
              <a:buClr>
                <a:srgbClr val="595959"/>
              </a:buClr>
              <a:buSzPct val="100000"/>
              <a:buFont typeface="+mj-lt"/>
              <a:buAutoNum type="arabicParenR"/>
              <a:defRPr sz="2600"/>
            </a:lvl4pPr>
            <a:lvl5pPr marL="2286000" indent="-457200">
              <a:lnSpc>
                <a:spcPct val="105000"/>
              </a:lnSpc>
              <a:spcBef>
                <a:spcPts val="600"/>
              </a:spcBef>
              <a:buClr>
                <a:srgbClr val="595959"/>
              </a:buClr>
              <a:buFont typeface="+mj-lt"/>
              <a:buAutoNum type="alphaLcParenR"/>
              <a:defRPr sz="2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5"/>
          </p:nvPr>
        </p:nvSpPr>
        <p:spPr>
          <a:xfrm>
            <a:off x="472440" y="5943600"/>
            <a:ext cx="11247120" cy="325410"/>
          </a:xfrm>
        </p:spPr>
        <p:txBody>
          <a:bodyPr>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a:t>Click to edit Master text styles</a:t>
            </a:r>
          </a:p>
          <a:p>
            <a:pPr lvl="1"/>
            <a:r>
              <a:rPr lang="en-US"/>
              <a:t>Second level</a:t>
            </a:r>
          </a:p>
        </p:txBody>
      </p:sp>
      <p:sp>
        <p:nvSpPr>
          <p:cNvPr id="2" name="Title 1"/>
          <p:cNvSpPr>
            <a:spLocks noGrp="1"/>
          </p:cNvSpPr>
          <p:nvPr>
            <p:ph type="title"/>
          </p:nvPr>
        </p:nvSpPr>
        <p:spPr>
          <a:xfrm>
            <a:off x="472440" y="0"/>
            <a:ext cx="11247120" cy="1292662"/>
          </a:xfrm>
        </p:spPr>
        <p:txBody>
          <a:bodyPr/>
          <a:lstStyle>
            <a:lvl1pPr>
              <a:defRPr/>
            </a:lvl1pPr>
          </a:lstStyle>
          <a:p>
            <a:r>
              <a:rPr lang="en-US"/>
              <a:t>Click to edit Master title style</a:t>
            </a:r>
            <a:endParaRPr lang="en-US" dirty="0"/>
          </a:p>
        </p:txBody>
      </p:sp>
      <p:sp>
        <p:nvSpPr>
          <p:cNvPr id="6" name="Slide Number Placeholder 1">
            <a:extLst>
              <a:ext uri="{FF2B5EF4-FFF2-40B4-BE49-F238E27FC236}">
                <a16:creationId xmlns:a16="http://schemas.microsoft.com/office/drawing/2014/main" id="{20EBDF80-4BF5-4ABF-A014-3AC2244724A8}"/>
              </a:ext>
            </a:extLst>
          </p:cNvPr>
          <p:cNvSpPr>
            <a:spLocks noGrp="1"/>
          </p:cNvSpPr>
          <p:nvPr>
            <p:ph type="sldNum" sz="quarter" idx="20"/>
          </p:nvPr>
        </p:nvSpPr>
        <p:spPr/>
        <p:txBody>
          <a:bodyPr/>
          <a:lstStyle>
            <a:lvl1pPr>
              <a:defRPr/>
            </a:lvl1pPr>
          </a:lstStyle>
          <a:p>
            <a:pPr>
              <a:defRPr/>
            </a:pPr>
            <a:fld id="{588DD63B-2EBA-4D1E-8DD3-119C2242B287}" type="slidenum">
              <a:rPr/>
              <a:pPr>
                <a:defRPr/>
              </a:pPr>
              <a:t>‹#›</a:t>
            </a:fld>
            <a:endParaRPr dirty="0"/>
          </a:p>
        </p:txBody>
      </p:sp>
    </p:spTree>
    <p:extLst>
      <p:ext uri="{BB962C8B-B14F-4D97-AF65-F5344CB8AC3E}">
        <p14:creationId xmlns:p14="http://schemas.microsoft.com/office/powerpoint/2010/main" val="2758097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5" name="Picture Placeholder 1"/>
          <p:cNvSpPr>
            <a:spLocks noGrp="1"/>
          </p:cNvSpPr>
          <p:nvPr>
            <p:ph type="pic" sz="quarter" idx="15" hasCustomPrompt="1"/>
          </p:nvPr>
        </p:nvSpPr>
        <p:spPr>
          <a:xfrm>
            <a:off x="457199" y="1463040"/>
            <a:ext cx="2133139" cy="2133139"/>
          </a:xfrm>
          <a:prstGeom prst="rect">
            <a:avLst/>
          </a:prstGeom>
        </p:spPr>
        <p:txBody>
          <a:bodyPr rtlCol="0" anchor="t" anchorCtr="0">
            <a:norm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a:t>
            </a:r>
            <a:br>
              <a:rPr lang="en-US" noProof="0" dirty="0"/>
            </a:br>
            <a:r>
              <a:rPr lang="en-US" noProof="0" dirty="0"/>
              <a:t>2.33" x 2.33" before inserting.</a:t>
            </a:r>
            <a:br>
              <a:rPr lang="en-US" noProof="0" dirty="0"/>
            </a:br>
            <a:br>
              <a:rPr lang="en-US" noProof="0" dirty="0"/>
            </a:br>
            <a:r>
              <a:rPr lang="en-US" noProof="0" dirty="0"/>
              <a:t>Photos with 150 dpi or higher resolution are recommended.</a:t>
            </a:r>
          </a:p>
        </p:txBody>
      </p:sp>
      <p:sp>
        <p:nvSpPr>
          <p:cNvPr id="6" name="Name 1"/>
          <p:cNvSpPr>
            <a:spLocks noGrp="1"/>
          </p:cNvSpPr>
          <p:nvPr>
            <p:ph type="body" sz="quarter" idx="19" hasCustomPrompt="1"/>
          </p:nvPr>
        </p:nvSpPr>
        <p:spPr>
          <a:xfrm>
            <a:off x="457200" y="3786908"/>
            <a:ext cx="2286000" cy="276999"/>
          </a:xfrm>
        </p:spPr>
        <p:txBody>
          <a:bodyPr>
            <a:spAutoFit/>
          </a:bodyPr>
          <a:lstStyle>
            <a:lvl1pPr marL="0" indent="0" algn="l">
              <a:lnSpc>
                <a:spcPct val="100000"/>
              </a:lnSpc>
              <a:spcBef>
                <a:spcPts val="0"/>
              </a:spcBef>
              <a:buNone/>
              <a:defRPr sz="1800" b="0" i="0">
                <a:solidFill>
                  <a:schemeClr val="tx2"/>
                </a:solidFill>
              </a:defRPr>
            </a:lvl1pPr>
          </a:lstStyle>
          <a:p>
            <a:pPr lvl="0"/>
            <a:r>
              <a:rPr lang="en-US" dirty="0"/>
              <a:t>First Presenter</a:t>
            </a:r>
          </a:p>
        </p:txBody>
      </p:sp>
      <p:sp>
        <p:nvSpPr>
          <p:cNvPr id="7" name="Bio 1"/>
          <p:cNvSpPr>
            <a:spLocks noGrp="1"/>
          </p:cNvSpPr>
          <p:nvPr>
            <p:ph type="body" sz="quarter" idx="23" hasCustomPrompt="1"/>
          </p:nvPr>
        </p:nvSpPr>
        <p:spPr>
          <a:xfrm>
            <a:off x="457200" y="4224988"/>
            <a:ext cx="2286000" cy="276999"/>
          </a:xfrm>
        </p:spPr>
        <p:txBody>
          <a:bodyPr>
            <a:spAutoFit/>
          </a:bodyPr>
          <a:lstStyle>
            <a:lvl1pPr marL="0" indent="0" algn="l">
              <a:lnSpc>
                <a:spcPct val="100000"/>
              </a:lnSpc>
              <a:spcBef>
                <a:spcPts val="0"/>
              </a:spcBef>
              <a:buNone/>
              <a:defRPr sz="1800" b="0" i="0">
                <a:solidFill>
                  <a:schemeClr val="tx2"/>
                </a:solidFill>
              </a:defRPr>
            </a:lvl1pPr>
          </a:lstStyle>
          <a:p>
            <a:pPr lvl="0"/>
            <a:r>
              <a:rPr lang="en-US" dirty="0"/>
              <a:t>Title</a:t>
            </a:r>
          </a:p>
        </p:txBody>
      </p:sp>
      <p:sp>
        <p:nvSpPr>
          <p:cNvPr id="8" name="Picture Placeholder 1"/>
          <p:cNvSpPr>
            <a:spLocks noGrp="1"/>
          </p:cNvSpPr>
          <p:nvPr>
            <p:ph type="pic" sz="quarter" idx="24" hasCustomPrompt="1"/>
          </p:nvPr>
        </p:nvSpPr>
        <p:spPr>
          <a:xfrm>
            <a:off x="3501966" y="1463040"/>
            <a:ext cx="2133139" cy="2133139"/>
          </a:xfrm>
          <a:prstGeom prst="rect">
            <a:avLst/>
          </a:prstGeom>
        </p:spPr>
        <p:txBody>
          <a:bodyPr rtlCol="0" anchor="t" anchorCtr="0">
            <a:norm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a:t>
            </a:r>
            <a:br>
              <a:rPr lang="en-US" noProof="0" dirty="0"/>
            </a:br>
            <a:r>
              <a:rPr lang="en-US" noProof="0" dirty="0"/>
              <a:t>2.33" x 2.33" before inserting.</a:t>
            </a:r>
            <a:br>
              <a:rPr lang="en-US" noProof="0" dirty="0"/>
            </a:br>
            <a:br>
              <a:rPr lang="en-US" noProof="0" dirty="0"/>
            </a:br>
            <a:r>
              <a:rPr lang="en-US" noProof="0" dirty="0"/>
              <a:t>Photos with 150 dpi or higher resolution are recommended.</a:t>
            </a:r>
          </a:p>
        </p:txBody>
      </p:sp>
      <p:sp>
        <p:nvSpPr>
          <p:cNvPr id="9" name="Name 1"/>
          <p:cNvSpPr>
            <a:spLocks noGrp="1"/>
          </p:cNvSpPr>
          <p:nvPr>
            <p:ph type="body" sz="quarter" idx="25" hasCustomPrompt="1"/>
          </p:nvPr>
        </p:nvSpPr>
        <p:spPr>
          <a:xfrm>
            <a:off x="3511203" y="3786908"/>
            <a:ext cx="2286000" cy="276999"/>
          </a:xfrm>
        </p:spPr>
        <p:txBody>
          <a:bodyPr>
            <a:spAutoFit/>
          </a:bodyPr>
          <a:lstStyle>
            <a:lvl1pPr marL="0" indent="0" algn="l">
              <a:lnSpc>
                <a:spcPct val="100000"/>
              </a:lnSpc>
              <a:spcBef>
                <a:spcPts val="0"/>
              </a:spcBef>
              <a:buNone/>
              <a:defRPr sz="1800" b="0" i="0">
                <a:solidFill>
                  <a:schemeClr val="tx2"/>
                </a:solidFill>
              </a:defRPr>
            </a:lvl1pPr>
          </a:lstStyle>
          <a:p>
            <a:pPr lvl="0"/>
            <a:r>
              <a:rPr lang="en-US" dirty="0"/>
              <a:t>Second Presenter</a:t>
            </a:r>
          </a:p>
        </p:txBody>
      </p:sp>
      <p:sp>
        <p:nvSpPr>
          <p:cNvPr id="10" name="Bio 1"/>
          <p:cNvSpPr>
            <a:spLocks noGrp="1"/>
          </p:cNvSpPr>
          <p:nvPr>
            <p:ph type="body" sz="quarter" idx="26" hasCustomPrompt="1"/>
          </p:nvPr>
        </p:nvSpPr>
        <p:spPr>
          <a:xfrm>
            <a:off x="3511203" y="4224988"/>
            <a:ext cx="2286000" cy="276999"/>
          </a:xfrm>
        </p:spPr>
        <p:txBody>
          <a:bodyPr>
            <a:spAutoFit/>
          </a:bodyPr>
          <a:lstStyle>
            <a:lvl1pPr marL="0" indent="0" algn="l">
              <a:lnSpc>
                <a:spcPct val="100000"/>
              </a:lnSpc>
              <a:spcBef>
                <a:spcPts val="0"/>
              </a:spcBef>
              <a:buNone/>
              <a:defRPr sz="1800" b="0" i="0">
                <a:solidFill>
                  <a:schemeClr val="tx2"/>
                </a:solidFill>
              </a:defRPr>
            </a:lvl1pPr>
          </a:lstStyle>
          <a:p>
            <a:pPr lvl="0"/>
            <a:r>
              <a:rPr lang="en-US" dirty="0"/>
              <a:t>Title</a:t>
            </a:r>
          </a:p>
        </p:txBody>
      </p:sp>
      <p:sp>
        <p:nvSpPr>
          <p:cNvPr id="11" name="Picture Placeholder 1"/>
          <p:cNvSpPr>
            <a:spLocks noGrp="1"/>
          </p:cNvSpPr>
          <p:nvPr>
            <p:ph type="pic" sz="quarter" idx="27" hasCustomPrompt="1"/>
          </p:nvPr>
        </p:nvSpPr>
        <p:spPr>
          <a:xfrm>
            <a:off x="6546733" y="1463040"/>
            <a:ext cx="2133139" cy="2133139"/>
          </a:xfrm>
          <a:prstGeom prst="rect">
            <a:avLst/>
          </a:prstGeom>
        </p:spPr>
        <p:txBody>
          <a:bodyPr rtlCol="0" anchor="t" anchorCtr="0">
            <a:norm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a:t>
            </a:r>
            <a:br>
              <a:rPr lang="en-US" noProof="0" dirty="0"/>
            </a:br>
            <a:r>
              <a:rPr lang="en-US" noProof="0" dirty="0"/>
              <a:t>2.33" x 2.33" before inserting.</a:t>
            </a:r>
            <a:br>
              <a:rPr lang="en-US" noProof="0" dirty="0"/>
            </a:br>
            <a:br>
              <a:rPr lang="en-US" noProof="0" dirty="0"/>
            </a:br>
            <a:r>
              <a:rPr lang="en-US" noProof="0" dirty="0"/>
              <a:t>Photos with 150 dpi or higher resolution are recommended.</a:t>
            </a:r>
          </a:p>
        </p:txBody>
      </p:sp>
      <p:sp>
        <p:nvSpPr>
          <p:cNvPr id="12" name="Name 1"/>
          <p:cNvSpPr>
            <a:spLocks noGrp="1"/>
          </p:cNvSpPr>
          <p:nvPr>
            <p:ph type="body" sz="quarter" idx="28" hasCustomPrompt="1"/>
          </p:nvPr>
        </p:nvSpPr>
        <p:spPr>
          <a:xfrm>
            <a:off x="6565206" y="3786908"/>
            <a:ext cx="2286000" cy="276999"/>
          </a:xfrm>
        </p:spPr>
        <p:txBody>
          <a:bodyPr>
            <a:spAutoFit/>
          </a:bodyPr>
          <a:lstStyle>
            <a:lvl1pPr marL="0" indent="0" algn="l">
              <a:lnSpc>
                <a:spcPct val="100000"/>
              </a:lnSpc>
              <a:spcBef>
                <a:spcPts val="0"/>
              </a:spcBef>
              <a:buNone/>
              <a:defRPr sz="1800" b="0" i="0">
                <a:solidFill>
                  <a:schemeClr val="tx2"/>
                </a:solidFill>
              </a:defRPr>
            </a:lvl1pPr>
          </a:lstStyle>
          <a:p>
            <a:pPr lvl="0"/>
            <a:r>
              <a:rPr lang="en-US" dirty="0"/>
              <a:t>Third Presenter</a:t>
            </a:r>
          </a:p>
        </p:txBody>
      </p:sp>
      <p:sp>
        <p:nvSpPr>
          <p:cNvPr id="13" name="Bio 1"/>
          <p:cNvSpPr>
            <a:spLocks noGrp="1"/>
          </p:cNvSpPr>
          <p:nvPr>
            <p:ph type="body" sz="quarter" idx="29" hasCustomPrompt="1"/>
          </p:nvPr>
        </p:nvSpPr>
        <p:spPr>
          <a:xfrm>
            <a:off x="6565206" y="4224988"/>
            <a:ext cx="2286000" cy="276999"/>
          </a:xfrm>
        </p:spPr>
        <p:txBody>
          <a:bodyPr>
            <a:spAutoFit/>
          </a:bodyPr>
          <a:lstStyle>
            <a:lvl1pPr marL="0" indent="0" algn="l">
              <a:lnSpc>
                <a:spcPct val="100000"/>
              </a:lnSpc>
              <a:spcBef>
                <a:spcPts val="0"/>
              </a:spcBef>
              <a:buNone/>
              <a:defRPr sz="1800" b="0" i="0">
                <a:solidFill>
                  <a:schemeClr val="tx2"/>
                </a:solidFill>
              </a:defRPr>
            </a:lvl1pPr>
          </a:lstStyle>
          <a:p>
            <a:pPr lvl="0"/>
            <a:r>
              <a:rPr lang="en-US" dirty="0"/>
              <a:t>Title</a:t>
            </a:r>
          </a:p>
        </p:txBody>
      </p:sp>
      <p:sp>
        <p:nvSpPr>
          <p:cNvPr id="14" name="Picture Placeholder 1"/>
          <p:cNvSpPr>
            <a:spLocks noGrp="1"/>
          </p:cNvSpPr>
          <p:nvPr>
            <p:ph type="pic" sz="quarter" idx="30" hasCustomPrompt="1"/>
          </p:nvPr>
        </p:nvSpPr>
        <p:spPr>
          <a:xfrm>
            <a:off x="9591501" y="1463040"/>
            <a:ext cx="2133139" cy="2133139"/>
          </a:xfrm>
          <a:prstGeom prst="rect">
            <a:avLst/>
          </a:prstGeom>
        </p:spPr>
        <p:txBody>
          <a:bodyPr rtlCol="0" anchor="t" anchorCtr="0">
            <a:normAutofit/>
          </a:bodyPr>
          <a:lstStyle>
            <a:lvl1pPr marL="0" indent="0" algn="ctr">
              <a:lnSpc>
                <a:spcPct val="100000"/>
              </a:lnSpc>
              <a:spcBef>
                <a:spcPts val="0"/>
              </a:spcBef>
              <a:buNone/>
              <a:defRPr sz="1000" b="1" baseline="0">
                <a:solidFill>
                  <a:schemeClr val="tx2"/>
                </a:solidFill>
              </a:defRPr>
            </a:lvl1pPr>
          </a:lstStyle>
          <a:p>
            <a:pPr lvl="0"/>
            <a:r>
              <a:rPr lang="en-US" noProof="0" dirty="0"/>
              <a:t>Crop images to approximately </a:t>
            </a:r>
            <a:br>
              <a:rPr lang="en-US" noProof="0" dirty="0"/>
            </a:br>
            <a:r>
              <a:rPr lang="en-US" noProof="0" dirty="0"/>
              <a:t>2.33" x 2.33" before inserting.</a:t>
            </a:r>
          </a:p>
          <a:p>
            <a:pPr lvl="0"/>
            <a:endParaRPr lang="en-US" noProof="0" dirty="0"/>
          </a:p>
          <a:p>
            <a:pPr lvl="0"/>
            <a:r>
              <a:rPr lang="en-US" noProof="0" dirty="0"/>
              <a:t>Photos with 150 dpi or higher resolution are recommended.</a:t>
            </a:r>
          </a:p>
        </p:txBody>
      </p:sp>
      <p:sp>
        <p:nvSpPr>
          <p:cNvPr id="15" name="Name 1"/>
          <p:cNvSpPr>
            <a:spLocks noGrp="1"/>
          </p:cNvSpPr>
          <p:nvPr>
            <p:ph type="body" sz="quarter" idx="31" hasCustomPrompt="1"/>
          </p:nvPr>
        </p:nvSpPr>
        <p:spPr>
          <a:xfrm>
            <a:off x="9619210" y="3786908"/>
            <a:ext cx="2286000" cy="276999"/>
          </a:xfrm>
        </p:spPr>
        <p:txBody>
          <a:bodyPr>
            <a:spAutoFit/>
          </a:bodyPr>
          <a:lstStyle>
            <a:lvl1pPr marL="0" indent="0" algn="l">
              <a:lnSpc>
                <a:spcPct val="100000"/>
              </a:lnSpc>
              <a:spcBef>
                <a:spcPts val="0"/>
              </a:spcBef>
              <a:buNone/>
              <a:defRPr sz="1800" b="0" i="0">
                <a:solidFill>
                  <a:schemeClr val="tx2"/>
                </a:solidFill>
              </a:defRPr>
            </a:lvl1pPr>
          </a:lstStyle>
          <a:p>
            <a:pPr lvl="0"/>
            <a:r>
              <a:rPr lang="en-US" dirty="0"/>
              <a:t>Fourth Presenter</a:t>
            </a:r>
          </a:p>
        </p:txBody>
      </p:sp>
      <p:sp>
        <p:nvSpPr>
          <p:cNvPr id="16" name="Bio 1"/>
          <p:cNvSpPr>
            <a:spLocks noGrp="1"/>
          </p:cNvSpPr>
          <p:nvPr>
            <p:ph type="body" sz="quarter" idx="32" hasCustomPrompt="1"/>
          </p:nvPr>
        </p:nvSpPr>
        <p:spPr>
          <a:xfrm>
            <a:off x="9619210" y="4224988"/>
            <a:ext cx="2286000" cy="276999"/>
          </a:xfrm>
        </p:spPr>
        <p:txBody>
          <a:bodyPr>
            <a:spAutoFit/>
          </a:bodyPr>
          <a:lstStyle>
            <a:lvl1pPr marL="0" indent="0" algn="l">
              <a:lnSpc>
                <a:spcPct val="100000"/>
              </a:lnSpc>
              <a:spcBef>
                <a:spcPts val="0"/>
              </a:spcBef>
              <a:buNone/>
              <a:defRPr sz="1800" b="0" i="0">
                <a:solidFill>
                  <a:schemeClr val="tx2"/>
                </a:solidFill>
              </a:defRPr>
            </a:lvl1pPr>
          </a:lstStyle>
          <a:p>
            <a:pPr lvl="0"/>
            <a:r>
              <a:rPr lang="en-US" dirty="0"/>
              <a:t>Title</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dirty="0"/>
          </a:p>
        </p:txBody>
      </p:sp>
      <p:sp>
        <p:nvSpPr>
          <p:cNvPr id="4" name="Title 3">
            <a:extLst>
              <a:ext uri="{FF2B5EF4-FFF2-40B4-BE49-F238E27FC236}">
                <a16:creationId xmlns:a16="http://schemas.microsoft.com/office/drawing/2014/main" id="{DF4B993C-DFC1-430A-8243-28B9492963EF}"/>
              </a:ext>
            </a:extLst>
          </p:cNvPr>
          <p:cNvSpPr>
            <a:spLocks noGrp="1"/>
          </p:cNvSpPr>
          <p:nvPr>
            <p:ph type="title" hasCustomPrompt="1"/>
          </p:nvPr>
        </p:nvSpPr>
        <p:spPr/>
        <p:txBody>
          <a:bodyPr/>
          <a:lstStyle>
            <a:lvl1pPr>
              <a:defRPr>
                <a:solidFill>
                  <a:schemeClr val="tx1"/>
                </a:solidFill>
              </a:defRPr>
            </a:lvl1pPr>
          </a:lstStyle>
          <a:p>
            <a:r>
              <a:rPr lang="en-US" dirty="0"/>
              <a:t>Meet the Presenters Layout</a:t>
            </a:r>
          </a:p>
        </p:txBody>
      </p:sp>
    </p:spTree>
    <p:extLst>
      <p:ext uri="{BB962C8B-B14F-4D97-AF65-F5344CB8AC3E}">
        <p14:creationId xmlns:p14="http://schemas.microsoft.com/office/powerpoint/2010/main" val="2764370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3D2C0EC2-AAF5-4FC1-BFE5-9A15F35AAF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extBox 1">
            <a:extLst>
              <a:ext uri="{FF2B5EF4-FFF2-40B4-BE49-F238E27FC236}">
                <a16:creationId xmlns:a16="http://schemas.microsoft.com/office/drawing/2014/main" id="{FDC78051-2A08-41F2-8E4B-00763D7FA87F}"/>
              </a:ext>
            </a:extLst>
          </p:cNvPr>
          <p:cNvSpPr txBox="1"/>
          <p:nvPr userDrawn="1"/>
        </p:nvSpPr>
        <p:spPr>
          <a:xfrm>
            <a:off x="6229813" y="5843594"/>
            <a:ext cx="5421860" cy="833241"/>
          </a:xfrm>
          <a:prstGeom prst="rect">
            <a:avLst/>
          </a:prstGeom>
          <a:noFill/>
        </p:spPr>
        <p:txBody>
          <a:bodyPr wrap="square" lIns="0" tIns="0" rIns="0" bIns="0" rtlCol="0" anchor="b" anchorCtr="0">
            <a:spAutoFit/>
          </a:bodyPr>
          <a:lstStyle/>
          <a:p>
            <a:pPr>
              <a:lnSpc>
                <a:spcPct val="110000"/>
              </a:lnSpc>
            </a:pPr>
            <a:r>
              <a:rPr lang="en-US" sz="1000" dirty="0">
                <a:solidFill>
                  <a:srgbClr val="000000"/>
                </a:solidFill>
              </a:rPr>
              <a:t>The work of the CTE Research Network Lead is supported by the Institute of Education Sciences at the U.S. Department of Education with funds provided under the Carl D. Perkins Career and Technical Education Act through Grant R305N180005 to the American Institutes for Research (AIR). The opinions expressed are those of the authors and do not represent the views of the Institute or the U.S. Department of Education</a:t>
            </a:r>
          </a:p>
        </p:txBody>
      </p:sp>
      <p:sp>
        <p:nvSpPr>
          <p:cNvPr id="10" name="Picture Placeholder 9">
            <a:extLst>
              <a:ext uri="{FF2B5EF4-FFF2-40B4-BE49-F238E27FC236}">
                <a16:creationId xmlns:a16="http://schemas.microsoft.com/office/drawing/2014/main" id="{00E25E09-42D0-4F01-A9EC-6E37083F3E02}"/>
              </a:ext>
            </a:extLst>
          </p:cNvPr>
          <p:cNvSpPr>
            <a:spLocks noGrp="1"/>
          </p:cNvSpPr>
          <p:nvPr>
            <p:ph type="pic" sz="quarter" idx="14" hasCustomPrompt="1"/>
          </p:nvPr>
        </p:nvSpPr>
        <p:spPr>
          <a:xfrm>
            <a:off x="0" y="-1"/>
            <a:ext cx="5715000" cy="6858000"/>
          </a:xfrm>
          <a:solidFill>
            <a:schemeClr val="bg2">
              <a:lumMod val="95000"/>
            </a:schemeClr>
          </a:solidFill>
        </p:spPr>
        <p:txBody>
          <a:bodyPr/>
          <a:lstStyle>
            <a:lvl1pPr marL="91440" indent="0">
              <a:spcBef>
                <a:spcPts val="1800"/>
              </a:spcBef>
              <a:buNone/>
              <a:defRPr sz="2000">
                <a:solidFill>
                  <a:schemeClr val="tx2"/>
                </a:solidFill>
              </a:defRPr>
            </a:lvl1pPr>
          </a:lstStyle>
          <a:p>
            <a:r>
              <a:rPr lang="en-US" dirty="0"/>
              <a:t>Click the picture icon below to insert an image. Images that match the height and width of the placeholder (7.5” high by 6.25”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13" name="Title 1">
            <a:extLst>
              <a:ext uri="{FF2B5EF4-FFF2-40B4-BE49-F238E27FC236}">
                <a16:creationId xmlns:a16="http://schemas.microsoft.com/office/drawing/2014/main" id="{6CDD7ADF-14C7-4B2B-8651-74A9E7FF38B5}"/>
              </a:ext>
            </a:extLst>
          </p:cNvPr>
          <p:cNvSpPr>
            <a:spLocks noGrp="1"/>
          </p:cNvSpPr>
          <p:nvPr>
            <p:ph type="title" hasCustomPrompt="1"/>
          </p:nvPr>
        </p:nvSpPr>
        <p:spPr>
          <a:xfrm>
            <a:off x="6222379" y="1122558"/>
            <a:ext cx="5486400" cy="1538883"/>
          </a:xfrm>
        </p:spPr>
        <p:txBody>
          <a:bodyPr anchor="ctr" anchorCtr="0">
            <a:normAutofit/>
          </a:bodyPr>
          <a:lstStyle>
            <a:lvl1pPr>
              <a:defRPr sz="5000" b="1" baseline="0">
                <a:solidFill>
                  <a:schemeClr val="accent1"/>
                </a:solidFill>
              </a:defRPr>
            </a:lvl1pPr>
          </a:lstStyle>
          <a:p>
            <a:r>
              <a:rPr lang="en-US" dirty="0"/>
              <a:t>Presentation Title </a:t>
            </a:r>
            <a:br>
              <a:rPr lang="en-US" dirty="0"/>
            </a:br>
            <a:r>
              <a:rPr lang="en-US" dirty="0"/>
              <a:t>Arial 50, Accent 1</a:t>
            </a:r>
          </a:p>
        </p:txBody>
      </p:sp>
      <p:sp>
        <p:nvSpPr>
          <p:cNvPr id="14" name="Subtitle">
            <a:extLst>
              <a:ext uri="{FF2B5EF4-FFF2-40B4-BE49-F238E27FC236}">
                <a16:creationId xmlns:a16="http://schemas.microsoft.com/office/drawing/2014/main" id="{C8CDF92E-9810-4F12-841B-C376D6E37FFF}"/>
              </a:ext>
            </a:extLst>
          </p:cNvPr>
          <p:cNvSpPr>
            <a:spLocks noGrp="1"/>
          </p:cNvSpPr>
          <p:nvPr>
            <p:ph type="body" sz="quarter" idx="12" hasCustomPrompt="1"/>
          </p:nvPr>
        </p:nvSpPr>
        <p:spPr>
          <a:xfrm>
            <a:off x="6222379" y="2742906"/>
            <a:ext cx="5486400" cy="1646605"/>
          </a:xfrm>
        </p:spPr>
        <p:txBody>
          <a:bodyPr>
            <a:normAutofit/>
          </a:bodyPr>
          <a:lstStyle>
            <a:lvl1pPr marL="0" indent="0">
              <a:buNone/>
              <a:defRPr sz="3700" baseline="0">
                <a:solidFill>
                  <a:srgbClr val="000000"/>
                </a:solidFill>
              </a:defRPr>
            </a:lvl1pPr>
            <a:lvl2pPr marL="230187" indent="0">
              <a:buNone/>
              <a:defRPr sz="2400">
                <a:solidFill>
                  <a:schemeClr val="bg1"/>
                </a:solidFill>
              </a:defRPr>
            </a:lvl2pPr>
            <a:lvl3pPr marL="458788" indent="0">
              <a:buNone/>
              <a:defRPr sz="2000">
                <a:solidFill>
                  <a:schemeClr val="bg1"/>
                </a:solidFill>
              </a:defRPr>
            </a:lvl3pPr>
            <a:lvl4pPr marL="0" indent="0">
              <a:buNone/>
              <a:defRPr sz="1600">
                <a:solidFill>
                  <a:schemeClr val="bg1"/>
                </a:solidFill>
              </a:defRPr>
            </a:lvl4pPr>
          </a:lstStyle>
          <a:p>
            <a:pPr lvl="0"/>
            <a:r>
              <a:rPr lang="en-US" dirty="0"/>
              <a:t>Subtitle </a:t>
            </a:r>
            <a:br>
              <a:rPr lang="en-US" dirty="0"/>
            </a:br>
            <a:r>
              <a:rPr lang="en-US" dirty="0"/>
              <a:t>(Arial 37 Regular, Black)</a:t>
            </a:r>
          </a:p>
        </p:txBody>
      </p:sp>
      <p:sp>
        <p:nvSpPr>
          <p:cNvPr id="15" name="Disclaimer">
            <a:extLst>
              <a:ext uri="{FF2B5EF4-FFF2-40B4-BE49-F238E27FC236}">
                <a16:creationId xmlns:a16="http://schemas.microsoft.com/office/drawing/2014/main" id="{89DF539B-07E1-46E4-95E9-5D126453C250}"/>
              </a:ext>
            </a:extLst>
          </p:cNvPr>
          <p:cNvSpPr>
            <a:spLocks noGrp="1"/>
          </p:cNvSpPr>
          <p:nvPr>
            <p:ph type="body" sz="quarter" idx="13" hasCustomPrompt="1"/>
          </p:nvPr>
        </p:nvSpPr>
        <p:spPr>
          <a:xfrm>
            <a:off x="6222379" y="4596512"/>
            <a:ext cx="5486400" cy="187424"/>
          </a:xfrm>
        </p:spPr>
        <p:txBody>
          <a:bodyPr>
            <a:spAutoFit/>
          </a:bodyPr>
          <a:lstStyle>
            <a:lvl1pPr marL="0" indent="0">
              <a:buNone/>
              <a:defRPr sz="1200" b="1" baseline="0">
                <a:solidFill>
                  <a:srgbClr val="000000"/>
                </a:solidFill>
              </a:defRPr>
            </a:lvl1pPr>
            <a:lvl2pPr marL="230187" indent="0">
              <a:buNone/>
              <a:defRPr sz="1000" baseline="0">
                <a:solidFill>
                  <a:schemeClr val="bg1"/>
                </a:solidFill>
              </a:defRPr>
            </a:lvl2pPr>
            <a:lvl3pPr marL="458788" indent="0">
              <a:buNone/>
              <a:defRPr sz="1000" baseline="0">
                <a:solidFill>
                  <a:schemeClr val="bg1"/>
                </a:solidFill>
              </a:defRPr>
            </a:lvl3pPr>
            <a:lvl4pPr marL="1371600" indent="0">
              <a:buNone/>
              <a:defRPr sz="1000" baseline="0">
                <a:solidFill>
                  <a:schemeClr val="bg1"/>
                </a:solidFill>
              </a:defRPr>
            </a:lvl4pPr>
            <a:lvl5pPr marL="1828800" indent="0">
              <a:buNone/>
              <a:defRPr sz="1000" baseline="0">
                <a:solidFill>
                  <a:schemeClr val="bg1"/>
                </a:solidFill>
              </a:defRPr>
            </a:lvl5pPr>
          </a:lstStyle>
          <a:p>
            <a:pPr lvl="0"/>
            <a:r>
              <a:rPr lang="en-US" dirty="0"/>
              <a:t>Month DD, 20XX (Arial 12 bold, black)</a:t>
            </a:r>
          </a:p>
        </p:txBody>
      </p:sp>
      <p:sp>
        <p:nvSpPr>
          <p:cNvPr id="16" name="Disclaimer">
            <a:extLst>
              <a:ext uri="{FF2B5EF4-FFF2-40B4-BE49-F238E27FC236}">
                <a16:creationId xmlns:a16="http://schemas.microsoft.com/office/drawing/2014/main" id="{730C175F-9D68-4898-A368-C5930B4AAC5C}"/>
              </a:ext>
            </a:extLst>
          </p:cNvPr>
          <p:cNvSpPr>
            <a:spLocks noGrp="1"/>
          </p:cNvSpPr>
          <p:nvPr>
            <p:ph type="body" sz="quarter" idx="15" hasCustomPrompt="1"/>
          </p:nvPr>
        </p:nvSpPr>
        <p:spPr>
          <a:xfrm>
            <a:off x="6222379" y="4901313"/>
            <a:ext cx="5486400" cy="343492"/>
          </a:xfrm>
        </p:spPr>
        <p:txBody>
          <a:bodyPr>
            <a:spAutoFit/>
          </a:bodyPr>
          <a:lstStyle>
            <a:lvl1pPr marL="0" indent="0">
              <a:buNone/>
              <a:defRPr sz="2200" baseline="0">
                <a:solidFill>
                  <a:srgbClr val="000000"/>
                </a:solidFill>
              </a:defRPr>
            </a:lvl1pPr>
            <a:lvl2pPr marL="230187" indent="0">
              <a:buNone/>
              <a:defRPr sz="1000" baseline="0">
                <a:solidFill>
                  <a:schemeClr val="bg1"/>
                </a:solidFill>
              </a:defRPr>
            </a:lvl2pPr>
            <a:lvl3pPr marL="458788" indent="0">
              <a:buNone/>
              <a:defRPr sz="1000" baseline="0">
                <a:solidFill>
                  <a:schemeClr val="bg1"/>
                </a:solidFill>
              </a:defRPr>
            </a:lvl3pPr>
            <a:lvl4pPr marL="1371600" indent="0">
              <a:buNone/>
              <a:defRPr sz="1000" baseline="0">
                <a:solidFill>
                  <a:schemeClr val="bg1"/>
                </a:solidFill>
              </a:defRPr>
            </a:lvl4pPr>
            <a:lvl5pPr marL="1828800" indent="0">
              <a:buNone/>
              <a:defRPr sz="1000" baseline="0">
                <a:solidFill>
                  <a:schemeClr val="bg1"/>
                </a:solidFill>
              </a:defRPr>
            </a:lvl5pPr>
          </a:lstStyle>
          <a:p>
            <a:pPr lvl="0"/>
            <a:r>
              <a:rPr lang="en-US" dirty="0"/>
              <a:t>Presenter’s Name, Title (Arial 22 Regular)</a:t>
            </a:r>
          </a:p>
        </p:txBody>
      </p:sp>
      <p:sp>
        <p:nvSpPr>
          <p:cNvPr id="17" name="Disclaimer">
            <a:extLst>
              <a:ext uri="{FF2B5EF4-FFF2-40B4-BE49-F238E27FC236}">
                <a16:creationId xmlns:a16="http://schemas.microsoft.com/office/drawing/2014/main" id="{017849A6-AA9E-4CC4-8851-B27244BB517A}"/>
              </a:ext>
            </a:extLst>
          </p:cNvPr>
          <p:cNvSpPr>
            <a:spLocks noGrp="1"/>
          </p:cNvSpPr>
          <p:nvPr>
            <p:ph type="body" sz="quarter" idx="16" hasCustomPrompt="1"/>
          </p:nvPr>
        </p:nvSpPr>
        <p:spPr>
          <a:xfrm>
            <a:off x="6222379" y="5328759"/>
            <a:ext cx="5486400" cy="343492"/>
          </a:xfrm>
        </p:spPr>
        <p:txBody>
          <a:bodyPr>
            <a:spAutoFit/>
          </a:bodyPr>
          <a:lstStyle>
            <a:lvl1pPr marL="0" indent="0">
              <a:buNone/>
              <a:defRPr sz="2200" baseline="0">
                <a:solidFill>
                  <a:srgbClr val="000000"/>
                </a:solidFill>
              </a:defRPr>
            </a:lvl1pPr>
            <a:lvl2pPr marL="230187" indent="0">
              <a:buNone/>
              <a:defRPr sz="1000" baseline="0">
                <a:solidFill>
                  <a:schemeClr val="bg1"/>
                </a:solidFill>
              </a:defRPr>
            </a:lvl2pPr>
            <a:lvl3pPr marL="458788" indent="0">
              <a:buNone/>
              <a:defRPr sz="1000" baseline="0">
                <a:solidFill>
                  <a:schemeClr val="bg1"/>
                </a:solidFill>
              </a:defRPr>
            </a:lvl3pPr>
            <a:lvl4pPr marL="1371600" indent="0">
              <a:buNone/>
              <a:defRPr sz="1000" baseline="0">
                <a:solidFill>
                  <a:schemeClr val="bg1"/>
                </a:solidFill>
              </a:defRPr>
            </a:lvl4pPr>
            <a:lvl5pPr marL="1828800" indent="0">
              <a:buNone/>
              <a:defRPr sz="1000" baseline="0">
                <a:solidFill>
                  <a:schemeClr val="bg1"/>
                </a:solidFill>
              </a:defRPr>
            </a:lvl5pPr>
          </a:lstStyle>
          <a:p>
            <a:pPr lvl="0"/>
            <a:r>
              <a:rPr lang="en-US" dirty="0"/>
              <a:t>Presenter’s Name, Title</a:t>
            </a:r>
          </a:p>
        </p:txBody>
      </p:sp>
    </p:spTree>
    <p:extLst>
      <p:ext uri="{BB962C8B-B14F-4D97-AF65-F5344CB8AC3E}">
        <p14:creationId xmlns:p14="http://schemas.microsoft.com/office/powerpoint/2010/main" val="690457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Blu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3C72665-DC87-4564-8136-7C0954EB4A5F}"/>
              </a:ext>
            </a:extLst>
          </p:cNvPr>
          <p:cNvGrpSpPr/>
          <p:nvPr userDrawn="1"/>
        </p:nvGrpSpPr>
        <p:grpSpPr>
          <a:xfrm>
            <a:off x="1524" y="0"/>
            <a:ext cx="12188952" cy="6857999"/>
            <a:chOff x="1524" y="0"/>
            <a:chExt cx="12188952" cy="6857999"/>
          </a:xfrm>
        </p:grpSpPr>
        <p:pic>
          <p:nvPicPr>
            <p:cNvPr id="7" name="Picture 6">
              <a:extLst>
                <a:ext uri="{FF2B5EF4-FFF2-40B4-BE49-F238E27FC236}">
                  <a16:creationId xmlns:a16="http://schemas.microsoft.com/office/drawing/2014/main" id="{3D2C0EC2-AAF5-4FC1-BFE5-9A15F35AAF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7999"/>
            </a:xfrm>
            <a:prstGeom prst="rect">
              <a:avLst/>
            </a:prstGeom>
          </p:spPr>
        </p:pic>
        <p:sp>
          <p:nvSpPr>
            <p:cNvPr id="5" name="Rectangle 4">
              <a:extLst>
                <a:ext uri="{FF2B5EF4-FFF2-40B4-BE49-F238E27FC236}">
                  <a16:creationId xmlns:a16="http://schemas.microsoft.com/office/drawing/2014/main" id="{5FE6E732-742D-4FB1-979A-A2E243EAF996}"/>
                </a:ext>
              </a:extLst>
            </p:cNvPr>
            <p:cNvSpPr/>
            <p:nvPr userDrawn="1"/>
          </p:nvSpPr>
          <p:spPr>
            <a:xfrm>
              <a:off x="6096000" y="5850673"/>
              <a:ext cx="5715000" cy="9441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222379" y="1122558"/>
            <a:ext cx="5486400" cy="1538883"/>
          </a:xfrm>
        </p:spPr>
        <p:txBody>
          <a:bodyPr anchor="ctr" anchorCtr="0">
            <a:normAutofit/>
          </a:bodyPr>
          <a:lstStyle>
            <a:lvl1pPr>
              <a:defRPr sz="5000" b="1" baseline="0">
                <a:solidFill>
                  <a:srgbClr val="E6E6E6"/>
                </a:solidFill>
                <a:latin typeface="+mn-lt"/>
              </a:defRPr>
            </a:lvl1pPr>
          </a:lstStyle>
          <a:p>
            <a:r>
              <a:rPr lang="en-US" dirty="0"/>
              <a:t>Presentation Title </a:t>
            </a:r>
            <a:br>
              <a:rPr lang="en-US" dirty="0"/>
            </a:br>
            <a:r>
              <a:rPr lang="en-US" dirty="0"/>
              <a:t>Size 50</a:t>
            </a:r>
          </a:p>
        </p:txBody>
      </p:sp>
      <p:sp>
        <p:nvSpPr>
          <p:cNvPr id="6" name="Subtitle"/>
          <p:cNvSpPr>
            <a:spLocks noGrp="1"/>
          </p:cNvSpPr>
          <p:nvPr>
            <p:ph type="body" sz="quarter" idx="12" hasCustomPrompt="1"/>
          </p:nvPr>
        </p:nvSpPr>
        <p:spPr>
          <a:xfrm>
            <a:off x="6222379" y="2742906"/>
            <a:ext cx="5486400" cy="1646605"/>
          </a:xfrm>
        </p:spPr>
        <p:txBody>
          <a:bodyPr>
            <a:normAutofit/>
          </a:bodyPr>
          <a:lstStyle>
            <a:lvl1pPr marL="0" indent="0">
              <a:buNone/>
              <a:defRPr sz="3700" baseline="0">
                <a:solidFill>
                  <a:srgbClr val="E6E6E6"/>
                </a:solidFill>
                <a:latin typeface="+mn-lt"/>
              </a:defRPr>
            </a:lvl1pPr>
            <a:lvl2pPr marL="230187" indent="0">
              <a:buNone/>
              <a:defRPr sz="2400">
                <a:solidFill>
                  <a:schemeClr val="bg1"/>
                </a:solidFill>
              </a:defRPr>
            </a:lvl2pPr>
            <a:lvl3pPr marL="458788" indent="0">
              <a:buNone/>
              <a:defRPr sz="2000">
                <a:solidFill>
                  <a:schemeClr val="bg1"/>
                </a:solidFill>
              </a:defRPr>
            </a:lvl3pPr>
            <a:lvl4pPr marL="0" indent="0">
              <a:buNone/>
              <a:defRPr sz="1600">
                <a:solidFill>
                  <a:schemeClr val="bg1"/>
                </a:solidFill>
              </a:defRPr>
            </a:lvl4pPr>
          </a:lstStyle>
          <a:p>
            <a:pPr lvl="0"/>
            <a:r>
              <a:rPr lang="en-US" dirty="0"/>
              <a:t>Subtitle, Arial, Regular, Size 37</a:t>
            </a:r>
          </a:p>
        </p:txBody>
      </p:sp>
      <p:sp>
        <p:nvSpPr>
          <p:cNvPr id="9" name="Disclaimer"/>
          <p:cNvSpPr>
            <a:spLocks noGrp="1"/>
          </p:cNvSpPr>
          <p:nvPr>
            <p:ph type="body" sz="quarter" idx="13" hasCustomPrompt="1"/>
          </p:nvPr>
        </p:nvSpPr>
        <p:spPr>
          <a:xfrm>
            <a:off x="6222379" y="4596512"/>
            <a:ext cx="5486400" cy="187424"/>
          </a:xfrm>
        </p:spPr>
        <p:txBody>
          <a:bodyPr>
            <a:spAutoFit/>
          </a:bodyPr>
          <a:lstStyle>
            <a:lvl1pPr marL="0" indent="0">
              <a:buNone/>
              <a:defRPr sz="1200" b="1" baseline="0">
                <a:solidFill>
                  <a:srgbClr val="E6E6E6"/>
                </a:solidFill>
                <a:latin typeface="+mn-lt"/>
              </a:defRPr>
            </a:lvl1pPr>
            <a:lvl2pPr marL="230187" indent="0">
              <a:buNone/>
              <a:defRPr sz="1000" baseline="0">
                <a:solidFill>
                  <a:schemeClr val="bg1"/>
                </a:solidFill>
              </a:defRPr>
            </a:lvl2pPr>
            <a:lvl3pPr marL="458788" indent="0">
              <a:buNone/>
              <a:defRPr sz="1000" baseline="0">
                <a:solidFill>
                  <a:schemeClr val="bg1"/>
                </a:solidFill>
              </a:defRPr>
            </a:lvl3pPr>
            <a:lvl4pPr marL="1371600" indent="0">
              <a:buNone/>
              <a:defRPr sz="1000" baseline="0">
                <a:solidFill>
                  <a:schemeClr val="bg1"/>
                </a:solidFill>
              </a:defRPr>
            </a:lvl4pPr>
            <a:lvl5pPr marL="1828800" indent="0">
              <a:buNone/>
              <a:defRPr sz="1000" baseline="0">
                <a:solidFill>
                  <a:schemeClr val="bg1"/>
                </a:solidFill>
              </a:defRPr>
            </a:lvl5pPr>
          </a:lstStyle>
          <a:p>
            <a:pPr lvl="0"/>
            <a:r>
              <a:rPr lang="en-US" dirty="0"/>
              <a:t>Month DD, 20XX (Size 12, Bold, text on this slide is RGB 230/230/230)</a:t>
            </a:r>
          </a:p>
        </p:txBody>
      </p:sp>
      <p:sp>
        <p:nvSpPr>
          <p:cNvPr id="10" name="Picture Placeholder 9">
            <a:extLst>
              <a:ext uri="{FF2B5EF4-FFF2-40B4-BE49-F238E27FC236}">
                <a16:creationId xmlns:a16="http://schemas.microsoft.com/office/drawing/2014/main" id="{00E25E09-42D0-4F01-A9EC-6E37083F3E02}"/>
              </a:ext>
            </a:extLst>
          </p:cNvPr>
          <p:cNvSpPr>
            <a:spLocks noGrp="1"/>
          </p:cNvSpPr>
          <p:nvPr>
            <p:ph type="pic" sz="quarter" idx="14" hasCustomPrompt="1"/>
          </p:nvPr>
        </p:nvSpPr>
        <p:spPr>
          <a:xfrm>
            <a:off x="0" y="-1"/>
            <a:ext cx="5715000" cy="6858000"/>
          </a:xfrm>
          <a:solidFill>
            <a:schemeClr val="bg2">
              <a:lumMod val="95000"/>
            </a:schemeClr>
          </a:solidFill>
        </p:spPr>
        <p:txBody>
          <a:bodyPr/>
          <a:lstStyle>
            <a:lvl1pPr marL="91440" indent="0">
              <a:spcBef>
                <a:spcPts val="1800"/>
              </a:spcBef>
              <a:buNone/>
              <a:defRPr sz="1800">
                <a:solidFill>
                  <a:schemeClr val="tx2"/>
                </a:solidFill>
              </a:defRPr>
            </a:lvl1pPr>
          </a:lstStyle>
          <a:p>
            <a:r>
              <a:rPr lang="en-US" dirty="0"/>
              <a:t>Click the picture icon below to insert an image. Images that match the height and width of the placeholder (7.5” high by 6.25” wide) will reduce time spent cropping the image to fit the slide. Lower resolution images (150 to 220 dpi) will keep the file size down. Use the Picture Tools, Size dialog box, and be sure that “Lock aspect ratio” is selected before resizing images.</a:t>
            </a:r>
          </a:p>
        </p:txBody>
      </p:sp>
      <p:sp>
        <p:nvSpPr>
          <p:cNvPr id="11" name="Disclaimer">
            <a:extLst>
              <a:ext uri="{FF2B5EF4-FFF2-40B4-BE49-F238E27FC236}">
                <a16:creationId xmlns:a16="http://schemas.microsoft.com/office/drawing/2014/main" id="{5DD4E352-9C05-497D-940E-BD7618D9E750}"/>
              </a:ext>
            </a:extLst>
          </p:cNvPr>
          <p:cNvSpPr>
            <a:spLocks noGrp="1"/>
          </p:cNvSpPr>
          <p:nvPr>
            <p:ph type="body" sz="quarter" idx="15" hasCustomPrompt="1"/>
          </p:nvPr>
        </p:nvSpPr>
        <p:spPr>
          <a:xfrm>
            <a:off x="6222379" y="4901313"/>
            <a:ext cx="5486400" cy="343492"/>
          </a:xfrm>
        </p:spPr>
        <p:txBody>
          <a:bodyPr>
            <a:spAutoFit/>
          </a:bodyPr>
          <a:lstStyle>
            <a:lvl1pPr marL="0" indent="0">
              <a:buNone/>
              <a:defRPr sz="2200" baseline="0">
                <a:solidFill>
                  <a:srgbClr val="E6E6E6"/>
                </a:solidFill>
                <a:latin typeface="+mn-lt"/>
              </a:defRPr>
            </a:lvl1pPr>
            <a:lvl2pPr marL="230187" indent="0">
              <a:buNone/>
              <a:defRPr sz="1000" baseline="0">
                <a:solidFill>
                  <a:schemeClr val="bg1"/>
                </a:solidFill>
              </a:defRPr>
            </a:lvl2pPr>
            <a:lvl3pPr marL="458788" indent="0">
              <a:buNone/>
              <a:defRPr sz="1000" baseline="0">
                <a:solidFill>
                  <a:schemeClr val="bg1"/>
                </a:solidFill>
              </a:defRPr>
            </a:lvl3pPr>
            <a:lvl4pPr marL="1371600" indent="0">
              <a:buNone/>
              <a:defRPr sz="1000" baseline="0">
                <a:solidFill>
                  <a:schemeClr val="bg1"/>
                </a:solidFill>
              </a:defRPr>
            </a:lvl4pPr>
            <a:lvl5pPr marL="1828800" indent="0">
              <a:buNone/>
              <a:defRPr sz="1000" baseline="0">
                <a:solidFill>
                  <a:schemeClr val="bg1"/>
                </a:solidFill>
              </a:defRPr>
            </a:lvl5pPr>
          </a:lstStyle>
          <a:p>
            <a:pPr lvl="0"/>
            <a:r>
              <a:rPr lang="en-US" dirty="0"/>
              <a:t>Presenter’s Name, Title</a:t>
            </a:r>
          </a:p>
        </p:txBody>
      </p:sp>
      <p:sp>
        <p:nvSpPr>
          <p:cNvPr id="12" name="Disclaimer">
            <a:extLst>
              <a:ext uri="{FF2B5EF4-FFF2-40B4-BE49-F238E27FC236}">
                <a16:creationId xmlns:a16="http://schemas.microsoft.com/office/drawing/2014/main" id="{FBE446DC-F13E-4F4B-BEB7-92B62CEAECEB}"/>
              </a:ext>
            </a:extLst>
          </p:cNvPr>
          <p:cNvSpPr>
            <a:spLocks noGrp="1"/>
          </p:cNvSpPr>
          <p:nvPr>
            <p:ph type="body" sz="quarter" idx="16" hasCustomPrompt="1"/>
          </p:nvPr>
        </p:nvSpPr>
        <p:spPr>
          <a:xfrm>
            <a:off x="6222379" y="5328759"/>
            <a:ext cx="5486400" cy="343492"/>
          </a:xfrm>
        </p:spPr>
        <p:txBody>
          <a:bodyPr>
            <a:spAutoFit/>
          </a:bodyPr>
          <a:lstStyle>
            <a:lvl1pPr marL="0" indent="0">
              <a:buNone/>
              <a:defRPr sz="2200" baseline="0">
                <a:solidFill>
                  <a:srgbClr val="E6E6E6"/>
                </a:solidFill>
                <a:latin typeface="+mn-lt"/>
              </a:defRPr>
            </a:lvl1pPr>
            <a:lvl2pPr marL="230187" indent="0">
              <a:buNone/>
              <a:defRPr sz="1000" baseline="0">
                <a:solidFill>
                  <a:schemeClr val="bg1"/>
                </a:solidFill>
              </a:defRPr>
            </a:lvl2pPr>
            <a:lvl3pPr marL="458788" indent="0">
              <a:buNone/>
              <a:defRPr sz="1000" baseline="0">
                <a:solidFill>
                  <a:schemeClr val="bg1"/>
                </a:solidFill>
              </a:defRPr>
            </a:lvl3pPr>
            <a:lvl4pPr marL="1371600" indent="0">
              <a:buNone/>
              <a:defRPr sz="1000" baseline="0">
                <a:solidFill>
                  <a:schemeClr val="bg1"/>
                </a:solidFill>
              </a:defRPr>
            </a:lvl4pPr>
            <a:lvl5pPr marL="1828800" indent="0">
              <a:buNone/>
              <a:defRPr sz="1000" baseline="0">
                <a:solidFill>
                  <a:schemeClr val="bg1"/>
                </a:solidFill>
              </a:defRPr>
            </a:lvl5pPr>
          </a:lstStyle>
          <a:p>
            <a:pPr lvl="0"/>
            <a:r>
              <a:rPr lang="en-US" dirty="0"/>
              <a:t>Presenter’s Name, Title</a:t>
            </a:r>
          </a:p>
        </p:txBody>
      </p:sp>
      <p:sp>
        <p:nvSpPr>
          <p:cNvPr id="14" name="TextBox 13">
            <a:extLst>
              <a:ext uri="{FF2B5EF4-FFF2-40B4-BE49-F238E27FC236}">
                <a16:creationId xmlns:a16="http://schemas.microsoft.com/office/drawing/2014/main" id="{2942C084-BF54-4F6F-8F39-AB2763D509C6}"/>
              </a:ext>
            </a:extLst>
          </p:cNvPr>
          <p:cNvSpPr txBox="1"/>
          <p:nvPr userDrawn="1"/>
        </p:nvSpPr>
        <p:spPr>
          <a:xfrm>
            <a:off x="6229813" y="5894921"/>
            <a:ext cx="5414932" cy="833241"/>
          </a:xfrm>
          <a:prstGeom prst="rect">
            <a:avLst/>
          </a:prstGeom>
          <a:noFill/>
        </p:spPr>
        <p:txBody>
          <a:bodyPr wrap="square" lIns="0" tIns="0" rIns="0" bIns="0" rtlCol="0">
            <a:spAutoFit/>
          </a:bodyPr>
          <a:lstStyle/>
          <a:p>
            <a:pPr>
              <a:lnSpc>
                <a:spcPct val="110000"/>
              </a:lnSpc>
            </a:pPr>
            <a:r>
              <a:rPr lang="en-US" sz="1000" dirty="0">
                <a:solidFill>
                  <a:schemeClr val="bg1"/>
                </a:solidFill>
              </a:rPr>
              <a:t>The work of the CTE Research Network Lead is supported by the Institute of Education Sciences at the U.S. Department of Education with funds provided under the Carl D. Perkins Career and Technical Education Act through Grant R305N180005 to the American Institutes for Research (AIR). The opinions expressed are those of the authors and do not represent the views of the Institute or the U.S. Department of Education</a:t>
            </a:r>
          </a:p>
        </p:txBody>
      </p:sp>
    </p:spTree>
    <p:extLst>
      <p:ext uri="{BB962C8B-B14F-4D97-AF65-F5344CB8AC3E}">
        <p14:creationId xmlns:p14="http://schemas.microsoft.com/office/powerpoint/2010/main" val="3652264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5" name="Picture Placeholder 1"/>
          <p:cNvSpPr>
            <a:spLocks noGrp="1"/>
          </p:cNvSpPr>
          <p:nvPr>
            <p:ph type="pic" sz="quarter" idx="15" hasCustomPrompt="1"/>
          </p:nvPr>
        </p:nvSpPr>
        <p:spPr>
          <a:xfrm>
            <a:off x="457199" y="1463040"/>
            <a:ext cx="2133139" cy="2133139"/>
          </a:xfrm>
          <a:prstGeom prst="rect">
            <a:avLst/>
          </a:prstGeom>
        </p:spPr>
        <p:txBody>
          <a:bodyPr rtlCol="0" anchor="t" anchorCtr="0">
            <a:norm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a:t>
            </a:r>
            <a:br>
              <a:rPr lang="en-US" noProof="0" dirty="0"/>
            </a:br>
            <a:r>
              <a:rPr lang="en-US" noProof="0" dirty="0"/>
              <a:t>2.33" x 2.33" before inserting.</a:t>
            </a:r>
            <a:br>
              <a:rPr lang="en-US" noProof="0" dirty="0"/>
            </a:br>
            <a:br>
              <a:rPr lang="en-US" noProof="0" dirty="0"/>
            </a:br>
            <a:r>
              <a:rPr lang="en-US" noProof="0" dirty="0"/>
              <a:t>Photos with 150 dpi or higher resolution are recommended.</a:t>
            </a:r>
          </a:p>
        </p:txBody>
      </p:sp>
      <p:sp>
        <p:nvSpPr>
          <p:cNvPr id="6" name="Name 1"/>
          <p:cNvSpPr>
            <a:spLocks noGrp="1"/>
          </p:cNvSpPr>
          <p:nvPr>
            <p:ph type="body" sz="quarter" idx="19" hasCustomPrompt="1"/>
          </p:nvPr>
        </p:nvSpPr>
        <p:spPr>
          <a:xfrm>
            <a:off x="457200" y="3786908"/>
            <a:ext cx="2286000" cy="276999"/>
          </a:xfrm>
        </p:spPr>
        <p:txBody>
          <a:bodyPr>
            <a:spAutoFit/>
          </a:bodyPr>
          <a:lstStyle>
            <a:lvl1pPr marL="0" indent="0" algn="l">
              <a:lnSpc>
                <a:spcPct val="100000"/>
              </a:lnSpc>
              <a:spcBef>
                <a:spcPts val="0"/>
              </a:spcBef>
              <a:buNone/>
              <a:defRPr sz="1800" b="0" i="0">
                <a:solidFill>
                  <a:schemeClr val="tx2"/>
                </a:solidFill>
              </a:defRPr>
            </a:lvl1pPr>
          </a:lstStyle>
          <a:p>
            <a:pPr lvl="0"/>
            <a:r>
              <a:rPr lang="en-US" dirty="0"/>
              <a:t>First Presenter</a:t>
            </a:r>
          </a:p>
        </p:txBody>
      </p:sp>
      <p:sp>
        <p:nvSpPr>
          <p:cNvPr id="7" name="Bio 1"/>
          <p:cNvSpPr>
            <a:spLocks noGrp="1"/>
          </p:cNvSpPr>
          <p:nvPr>
            <p:ph type="body" sz="quarter" idx="23" hasCustomPrompt="1"/>
          </p:nvPr>
        </p:nvSpPr>
        <p:spPr>
          <a:xfrm>
            <a:off x="457200" y="4224988"/>
            <a:ext cx="2286000" cy="276999"/>
          </a:xfrm>
        </p:spPr>
        <p:txBody>
          <a:bodyPr>
            <a:spAutoFit/>
          </a:bodyPr>
          <a:lstStyle>
            <a:lvl1pPr marL="0" indent="0" algn="l">
              <a:lnSpc>
                <a:spcPct val="100000"/>
              </a:lnSpc>
              <a:spcBef>
                <a:spcPts val="0"/>
              </a:spcBef>
              <a:buNone/>
              <a:defRPr sz="1800" b="0" i="0">
                <a:solidFill>
                  <a:schemeClr val="tx2"/>
                </a:solidFill>
              </a:defRPr>
            </a:lvl1pPr>
          </a:lstStyle>
          <a:p>
            <a:pPr lvl="0"/>
            <a:r>
              <a:rPr lang="en-US" dirty="0"/>
              <a:t>Title</a:t>
            </a:r>
          </a:p>
        </p:txBody>
      </p:sp>
      <p:sp>
        <p:nvSpPr>
          <p:cNvPr id="8" name="Picture Placeholder 1"/>
          <p:cNvSpPr>
            <a:spLocks noGrp="1"/>
          </p:cNvSpPr>
          <p:nvPr>
            <p:ph type="pic" sz="quarter" idx="24" hasCustomPrompt="1"/>
          </p:nvPr>
        </p:nvSpPr>
        <p:spPr>
          <a:xfrm>
            <a:off x="3501966" y="1463040"/>
            <a:ext cx="2133139" cy="2133139"/>
          </a:xfrm>
          <a:prstGeom prst="rect">
            <a:avLst/>
          </a:prstGeom>
        </p:spPr>
        <p:txBody>
          <a:bodyPr rtlCol="0" anchor="t" anchorCtr="0">
            <a:norm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a:t>
            </a:r>
            <a:br>
              <a:rPr lang="en-US" noProof="0" dirty="0"/>
            </a:br>
            <a:r>
              <a:rPr lang="en-US" noProof="0" dirty="0"/>
              <a:t>2.33" x 2.33" before inserting.</a:t>
            </a:r>
            <a:br>
              <a:rPr lang="en-US" noProof="0" dirty="0"/>
            </a:br>
            <a:br>
              <a:rPr lang="en-US" noProof="0" dirty="0"/>
            </a:br>
            <a:r>
              <a:rPr lang="en-US" noProof="0" dirty="0"/>
              <a:t>Photos with 150 dpi or higher resolution are recommended.</a:t>
            </a:r>
          </a:p>
        </p:txBody>
      </p:sp>
      <p:sp>
        <p:nvSpPr>
          <p:cNvPr id="9" name="Name 1"/>
          <p:cNvSpPr>
            <a:spLocks noGrp="1"/>
          </p:cNvSpPr>
          <p:nvPr>
            <p:ph type="body" sz="quarter" idx="25" hasCustomPrompt="1"/>
          </p:nvPr>
        </p:nvSpPr>
        <p:spPr>
          <a:xfrm>
            <a:off x="3511203" y="3786908"/>
            <a:ext cx="2286000" cy="276999"/>
          </a:xfrm>
        </p:spPr>
        <p:txBody>
          <a:bodyPr>
            <a:spAutoFit/>
          </a:bodyPr>
          <a:lstStyle>
            <a:lvl1pPr marL="0" indent="0" algn="l">
              <a:lnSpc>
                <a:spcPct val="100000"/>
              </a:lnSpc>
              <a:spcBef>
                <a:spcPts val="0"/>
              </a:spcBef>
              <a:buNone/>
              <a:defRPr sz="1800" b="0" i="0">
                <a:solidFill>
                  <a:schemeClr val="tx2"/>
                </a:solidFill>
              </a:defRPr>
            </a:lvl1pPr>
          </a:lstStyle>
          <a:p>
            <a:pPr lvl="0"/>
            <a:r>
              <a:rPr lang="en-US" dirty="0"/>
              <a:t>Second Presenter</a:t>
            </a:r>
          </a:p>
        </p:txBody>
      </p:sp>
      <p:sp>
        <p:nvSpPr>
          <p:cNvPr id="10" name="Bio 1"/>
          <p:cNvSpPr>
            <a:spLocks noGrp="1"/>
          </p:cNvSpPr>
          <p:nvPr>
            <p:ph type="body" sz="quarter" idx="26" hasCustomPrompt="1"/>
          </p:nvPr>
        </p:nvSpPr>
        <p:spPr>
          <a:xfrm>
            <a:off x="3511203" y="4224988"/>
            <a:ext cx="2286000" cy="276999"/>
          </a:xfrm>
        </p:spPr>
        <p:txBody>
          <a:bodyPr>
            <a:spAutoFit/>
          </a:bodyPr>
          <a:lstStyle>
            <a:lvl1pPr marL="0" indent="0" algn="l">
              <a:lnSpc>
                <a:spcPct val="100000"/>
              </a:lnSpc>
              <a:spcBef>
                <a:spcPts val="0"/>
              </a:spcBef>
              <a:buNone/>
              <a:defRPr sz="1800" b="0" i="0">
                <a:solidFill>
                  <a:schemeClr val="tx2"/>
                </a:solidFill>
              </a:defRPr>
            </a:lvl1pPr>
          </a:lstStyle>
          <a:p>
            <a:pPr lvl="0"/>
            <a:r>
              <a:rPr lang="en-US" dirty="0"/>
              <a:t>Title</a:t>
            </a:r>
          </a:p>
        </p:txBody>
      </p:sp>
      <p:sp>
        <p:nvSpPr>
          <p:cNvPr id="11" name="Picture Placeholder 1"/>
          <p:cNvSpPr>
            <a:spLocks noGrp="1"/>
          </p:cNvSpPr>
          <p:nvPr>
            <p:ph type="pic" sz="quarter" idx="27" hasCustomPrompt="1"/>
          </p:nvPr>
        </p:nvSpPr>
        <p:spPr>
          <a:xfrm>
            <a:off x="6546733" y="1463040"/>
            <a:ext cx="2133139" cy="2133139"/>
          </a:xfrm>
          <a:prstGeom prst="rect">
            <a:avLst/>
          </a:prstGeom>
        </p:spPr>
        <p:txBody>
          <a:bodyPr rtlCol="0" anchor="t" anchorCtr="0">
            <a:normAutofit/>
          </a:bodyPr>
          <a:lstStyle>
            <a:lvl1pPr marL="0" indent="0" algn="ctr">
              <a:lnSpc>
                <a:spcPct val="100000"/>
              </a:lnSpc>
              <a:spcBef>
                <a:spcPts val="0"/>
              </a:spcBef>
              <a:buNone/>
              <a:defRPr sz="1000" baseline="0">
                <a:solidFill>
                  <a:schemeClr val="tx2"/>
                </a:solidFill>
              </a:defRPr>
            </a:lvl1pPr>
          </a:lstStyle>
          <a:p>
            <a:pPr lvl="0"/>
            <a:r>
              <a:rPr lang="en-US" noProof="0" dirty="0"/>
              <a:t>Crop images to approximately </a:t>
            </a:r>
            <a:br>
              <a:rPr lang="en-US" noProof="0" dirty="0"/>
            </a:br>
            <a:r>
              <a:rPr lang="en-US" noProof="0" dirty="0"/>
              <a:t>2.33" x 2.33" before inserting.</a:t>
            </a:r>
            <a:br>
              <a:rPr lang="en-US" noProof="0" dirty="0"/>
            </a:br>
            <a:br>
              <a:rPr lang="en-US" noProof="0" dirty="0"/>
            </a:br>
            <a:r>
              <a:rPr lang="en-US" noProof="0" dirty="0"/>
              <a:t>Photos with 150 dpi or higher resolution are recommended.</a:t>
            </a:r>
          </a:p>
        </p:txBody>
      </p:sp>
      <p:sp>
        <p:nvSpPr>
          <p:cNvPr id="12" name="Name 1"/>
          <p:cNvSpPr>
            <a:spLocks noGrp="1"/>
          </p:cNvSpPr>
          <p:nvPr>
            <p:ph type="body" sz="quarter" idx="28" hasCustomPrompt="1"/>
          </p:nvPr>
        </p:nvSpPr>
        <p:spPr>
          <a:xfrm>
            <a:off x="6565206" y="3786908"/>
            <a:ext cx="2286000" cy="276999"/>
          </a:xfrm>
        </p:spPr>
        <p:txBody>
          <a:bodyPr>
            <a:spAutoFit/>
          </a:bodyPr>
          <a:lstStyle>
            <a:lvl1pPr marL="0" indent="0" algn="l">
              <a:lnSpc>
                <a:spcPct val="100000"/>
              </a:lnSpc>
              <a:spcBef>
                <a:spcPts val="0"/>
              </a:spcBef>
              <a:buNone/>
              <a:defRPr sz="1800" b="0" i="0">
                <a:solidFill>
                  <a:schemeClr val="tx2"/>
                </a:solidFill>
              </a:defRPr>
            </a:lvl1pPr>
          </a:lstStyle>
          <a:p>
            <a:pPr lvl="0"/>
            <a:r>
              <a:rPr lang="en-US" dirty="0"/>
              <a:t>Third Presenter</a:t>
            </a:r>
          </a:p>
        </p:txBody>
      </p:sp>
      <p:sp>
        <p:nvSpPr>
          <p:cNvPr id="13" name="Bio 1"/>
          <p:cNvSpPr>
            <a:spLocks noGrp="1"/>
          </p:cNvSpPr>
          <p:nvPr>
            <p:ph type="body" sz="quarter" idx="29" hasCustomPrompt="1"/>
          </p:nvPr>
        </p:nvSpPr>
        <p:spPr>
          <a:xfrm>
            <a:off x="6565206" y="4224988"/>
            <a:ext cx="2286000" cy="276999"/>
          </a:xfrm>
        </p:spPr>
        <p:txBody>
          <a:bodyPr>
            <a:spAutoFit/>
          </a:bodyPr>
          <a:lstStyle>
            <a:lvl1pPr marL="0" indent="0" algn="l">
              <a:lnSpc>
                <a:spcPct val="100000"/>
              </a:lnSpc>
              <a:spcBef>
                <a:spcPts val="0"/>
              </a:spcBef>
              <a:buNone/>
              <a:defRPr sz="1800" b="0" i="0">
                <a:solidFill>
                  <a:schemeClr val="tx2"/>
                </a:solidFill>
              </a:defRPr>
            </a:lvl1pPr>
          </a:lstStyle>
          <a:p>
            <a:pPr lvl="0"/>
            <a:r>
              <a:rPr lang="en-US" dirty="0"/>
              <a:t>Title</a:t>
            </a:r>
          </a:p>
        </p:txBody>
      </p:sp>
      <p:sp>
        <p:nvSpPr>
          <p:cNvPr id="14" name="Picture Placeholder 1"/>
          <p:cNvSpPr>
            <a:spLocks noGrp="1"/>
          </p:cNvSpPr>
          <p:nvPr>
            <p:ph type="pic" sz="quarter" idx="30" hasCustomPrompt="1"/>
          </p:nvPr>
        </p:nvSpPr>
        <p:spPr>
          <a:xfrm>
            <a:off x="9591501" y="1463040"/>
            <a:ext cx="2133139" cy="2133139"/>
          </a:xfrm>
          <a:prstGeom prst="rect">
            <a:avLst/>
          </a:prstGeom>
        </p:spPr>
        <p:txBody>
          <a:bodyPr rtlCol="0" anchor="t" anchorCtr="0">
            <a:normAutofit/>
          </a:bodyPr>
          <a:lstStyle>
            <a:lvl1pPr marL="0" indent="0" algn="ctr">
              <a:lnSpc>
                <a:spcPct val="100000"/>
              </a:lnSpc>
              <a:spcBef>
                <a:spcPts val="0"/>
              </a:spcBef>
              <a:buNone/>
              <a:defRPr sz="1000" b="1" baseline="0">
                <a:solidFill>
                  <a:schemeClr val="tx2"/>
                </a:solidFill>
              </a:defRPr>
            </a:lvl1pPr>
          </a:lstStyle>
          <a:p>
            <a:pPr lvl="0"/>
            <a:r>
              <a:rPr lang="en-US" noProof="0" dirty="0"/>
              <a:t>Crop images to approximately </a:t>
            </a:r>
            <a:br>
              <a:rPr lang="en-US" noProof="0" dirty="0"/>
            </a:br>
            <a:r>
              <a:rPr lang="en-US" noProof="0" dirty="0"/>
              <a:t>2.33" x 2.33" before inserting.</a:t>
            </a:r>
          </a:p>
          <a:p>
            <a:pPr lvl="0"/>
            <a:endParaRPr lang="en-US" noProof="0" dirty="0"/>
          </a:p>
          <a:p>
            <a:pPr lvl="0"/>
            <a:r>
              <a:rPr lang="en-US" noProof="0" dirty="0"/>
              <a:t>Photos with 150 dpi or higher resolution are recommended.</a:t>
            </a:r>
          </a:p>
        </p:txBody>
      </p:sp>
      <p:sp>
        <p:nvSpPr>
          <p:cNvPr id="15" name="Name 1"/>
          <p:cNvSpPr>
            <a:spLocks noGrp="1"/>
          </p:cNvSpPr>
          <p:nvPr>
            <p:ph type="body" sz="quarter" idx="31" hasCustomPrompt="1"/>
          </p:nvPr>
        </p:nvSpPr>
        <p:spPr>
          <a:xfrm>
            <a:off x="9619210" y="3786908"/>
            <a:ext cx="2286000" cy="276999"/>
          </a:xfrm>
        </p:spPr>
        <p:txBody>
          <a:bodyPr>
            <a:spAutoFit/>
          </a:bodyPr>
          <a:lstStyle>
            <a:lvl1pPr marL="0" indent="0" algn="l">
              <a:lnSpc>
                <a:spcPct val="100000"/>
              </a:lnSpc>
              <a:spcBef>
                <a:spcPts val="0"/>
              </a:spcBef>
              <a:buNone/>
              <a:defRPr sz="1800" b="0" i="0">
                <a:solidFill>
                  <a:schemeClr val="tx2"/>
                </a:solidFill>
              </a:defRPr>
            </a:lvl1pPr>
          </a:lstStyle>
          <a:p>
            <a:pPr lvl="0"/>
            <a:r>
              <a:rPr lang="en-US" dirty="0"/>
              <a:t>Fourth Presenter</a:t>
            </a:r>
          </a:p>
        </p:txBody>
      </p:sp>
      <p:sp>
        <p:nvSpPr>
          <p:cNvPr id="16" name="Bio 1"/>
          <p:cNvSpPr>
            <a:spLocks noGrp="1"/>
          </p:cNvSpPr>
          <p:nvPr>
            <p:ph type="body" sz="quarter" idx="32" hasCustomPrompt="1"/>
          </p:nvPr>
        </p:nvSpPr>
        <p:spPr>
          <a:xfrm>
            <a:off x="9619210" y="4224988"/>
            <a:ext cx="2286000" cy="276999"/>
          </a:xfrm>
        </p:spPr>
        <p:txBody>
          <a:bodyPr>
            <a:spAutoFit/>
          </a:bodyPr>
          <a:lstStyle>
            <a:lvl1pPr marL="0" indent="0" algn="l">
              <a:lnSpc>
                <a:spcPct val="100000"/>
              </a:lnSpc>
              <a:spcBef>
                <a:spcPts val="0"/>
              </a:spcBef>
              <a:buNone/>
              <a:defRPr sz="1800" b="0" i="0">
                <a:solidFill>
                  <a:schemeClr val="tx2"/>
                </a:solidFill>
              </a:defRPr>
            </a:lvl1pPr>
          </a:lstStyle>
          <a:p>
            <a:pPr lvl="0"/>
            <a:r>
              <a:rPr lang="en-US" dirty="0"/>
              <a:t>Title</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dirty="0"/>
          </a:p>
        </p:txBody>
      </p:sp>
      <p:sp>
        <p:nvSpPr>
          <p:cNvPr id="4" name="Title 3">
            <a:extLst>
              <a:ext uri="{FF2B5EF4-FFF2-40B4-BE49-F238E27FC236}">
                <a16:creationId xmlns:a16="http://schemas.microsoft.com/office/drawing/2014/main" id="{DF4B993C-DFC1-430A-8243-28B9492963EF}"/>
              </a:ext>
            </a:extLst>
          </p:cNvPr>
          <p:cNvSpPr>
            <a:spLocks noGrp="1"/>
          </p:cNvSpPr>
          <p:nvPr>
            <p:ph type="title" hasCustomPrompt="1"/>
          </p:nvPr>
        </p:nvSpPr>
        <p:spPr/>
        <p:txBody>
          <a:bodyPr/>
          <a:lstStyle>
            <a:lvl1pPr>
              <a:defRPr>
                <a:solidFill>
                  <a:schemeClr val="tx1"/>
                </a:solidFill>
              </a:defRPr>
            </a:lvl1pPr>
          </a:lstStyle>
          <a:p>
            <a:r>
              <a:rPr lang="en-US" dirty="0"/>
              <a:t>Meet the Presenters Layout</a:t>
            </a:r>
          </a:p>
        </p:txBody>
      </p:sp>
    </p:spTree>
    <p:extLst>
      <p:ext uri="{BB962C8B-B14F-4D97-AF65-F5344CB8AC3E}">
        <p14:creationId xmlns:p14="http://schemas.microsoft.com/office/powerpoint/2010/main" val="1317914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627090-7FAA-4ABA-94AF-C55EE0046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 y="428"/>
            <a:ext cx="12187428" cy="6857143"/>
          </a:xfrm>
          <a:prstGeom prst="rect">
            <a:avLst/>
          </a:prstGeom>
        </p:spPr>
      </p:pic>
      <p:sp>
        <p:nvSpPr>
          <p:cNvPr id="2" name="Title 1"/>
          <p:cNvSpPr>
            <a:spLocks noGrp="1"/>
          </p:cNvSpPr>
          <p:nvPr>
            <p:ph type="title" hasCustomPrompt="1"/>
          </p:nvPr>
        </p:nvSpPr>
        <p:spPr>
          <a:xfrm>
            <a:off x="453481" y="1264705"/>
            <a:ext cx="8549640" cy="769441"/>
          </a:xfrm>
        </p:spPr>
        <p:txBody>
          <a:bodyPr wrap="square" anchor="b" anchorCtr="0">
            <a:spAutoFit/>
          </a:bodyPr>
          <a:lstStyle>
            <a:lvl1pPr algn="l">
              <a:defRPr sz="5000" b="1" baseline="0">
                <a:solidFill>
                  <a:schemeClr val="accent1"/>
                </a:solidFill>
                <a:latin typeface="+mn-lt"/>
              </a:defRPr>
            </a:lvl1pPr>
          </a:lstStyle>
          <a:p>
            <a:r>
              <a:rPr lang="en-US" dirty="0"/>
              <a:t>Section Header Title</a:t>
            </a:r>
          </a:p>
        </p:txBody>
      </p:sp>
      <p:sp>
        <p:nvSpPr>
          <p:cNvPr id="8" name="Text Placeholder 7">
            <a:extLst>
              <a:ext uri="{FF2B5EF4-FFF2-40B4-BE49-F238E27FC236}">
                <a16:creationId xmlns:a16="http://schemas.microsoft.com/office/drawing/2014/main" id="{E3F163D2-E1FC-4D6E-89BE-3CC174834F14}"/>
              </a:ext>
            </a:extLst>
          </p:cNvPr>
          <p:cNvSpPr>
            <a:spLocks noGrp="1"/>
          </p:cNvSpPr>
          <p:nvPr>
            <p:ph type="body" sz="quarter" idx="10" hasCustomPrompt="1"/>
          </p:nvPr>
        </p:nvSpPr>
        <p:spPr>
          <a:xfrm>
            <a:off x="454025" y="2103438"/>
            <a:ext cx="8548688" cy="1116012"/>
          </a:xfrm>
        </p:spPr>
        <p:txBody>
          <a:bodyPr/>
          <a:lstStyle>
            <a:lvl1pPr marL="0" indent="0">
              <a:buFontTx/>
              <a:buNone/>
              <a:defRPr sz="3700" baseline="0">
                <a:solidFill>
                  <a:schemeClr val="tx2"/>
                </a:solidFill>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dirty="0"/>
              <a:t>Additional information about this section (optional)</a:t>
            </a:r>
          </a:p>
        </p:txBody>
      </p:sp>
      <p:sp>
        <p:nvSpPr>
          <p:cNvPr id="9" name="Picture Placeholder 9">
            <a:extLst>
              <a:ext uri="{FF2B5EF4-FFF2-40B4-BE49-F238E27FC236}">
                <a16:creationId xmlns:a16="http://schemas.microsoft.com/office/drawing/2014/main" id="{D3354D46-0E2D-4FAA-813E-C9D8A2DA32C9}"/>
              </a:ext>
            </a:extLst>
          </p:cNvPr>
          <p:cNvSpPr>
            <a:spLocks noGrp="1"/>
          </p:cNvSpPr>
          <p:nvPr>
            <p:ph type="pic" sz="quarter" idx="14" hasCustomPrompt="1"/>
          </p:nvPr>
        </p:nvSpPr>
        <p:spPr>
          <a:xfrm>
            <a:off x="9174480" y="-1"/>
            <a:ext cx="3017520" cy="6858000"/>
          </a:xfrm>
          <a:solidFill>
            <a:schemeClr val="bg2">
              <a:lumMod val="95000"/>
            </a:schemeClr>
          </a:solidFill>
        </p:spPr>
        <p:txBody>
          <a:bodyPr/>
          <a:lstStyle>
            <a:lvl1pPr marL="91440" indent="0">
              <a:spcBef>
                <a:spcPts val="1800"/>
              </a:spcBef>
              <a:buNone/>
              <a:defRPr sz="1600" baseline="0">
                <a:solidFill>
                  <a:schemeClr val="tx2"/>
                </a:solidFill>
              </a:defRPr>
            </a:lvl1pPr>
          </a:lstStyle>
          <a:p>
            <a:r>
              <a:rPr lang="en-US" dirty="0"/>
              <a:t>Click the picture icon below to insert an image. Images that match the height and width of the placeholder (7.5” high by 3.3” wide) will reduce time spent cropping the image to fit the slide. Lower resolution images (150 to 220 dpi) will keep the file size down. Use the Picture Tools, Size dialog box, and be sure that “Lock aspect ratio” is selected before resizing images.</a:t>
            </a:r>
          </a:p>
        </p:txBody>
      </p:sp>
      <p:sp>
        <p:nvSpPr>
          <p:cNvPr id="10" name="Slide Number Placeholder 9">
            <a:extLst>
              <a:ext uri="{FF2B5EF4-FFF2-40B4-BE49-F238E27FC236}">
                <a16:creationId xmlns:a16="http://schemas.microsoft.com/office/drawing/2014/main" id="{637F32D9-3C5A-4F82-ACA1-F93AE4EB4662}"/>
              </a:ext>
            </a:extLst>
          </p:cNvPr>
          <p:cNvSpPr>
            <a:spLocks noGrp="1"/>
          </p:cNvSpPr>
          <p:nvPr>
            <p:ph type="sldNum" sz="quarter" idx="15"/>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006943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Go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627090-7FAA-4ABA-94AF-C55EE0046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 y="428"/>
            <a:ext cx="12187428" cy="6857142"/>
          </a:xfrm>
          <a:prstGeom prst="rect">
            <a:avLst/>
          </a:prstGeom>
        </p:spPr>
      </p:pic>
      <p:sp>
        <p:nvSpPr>
          <p:cNvPr id="2" name="Title 1"/>
          <p:cNvSpPr>
            <a:spLocks noGrp="1"/>
          </p:cNvSpPr>
          <p:nvPr>
            <p:ph type="title" hasCustomPrompt="1"/>
          </p:nvPr>
        </p:nvSpPr>
        <p:spPr>
          <a:xfrm>
            <a:off x="453481" y="1264705"/>
            <a:ext cx="8549640" cy="769441"/>
          </a:xfrm>
        </p:spPr>
        <p:txBody>
          <a:bodyPr wrap="square" anchor="b" anchorCtr="0">
            <a:spAutoFit/>
          </a:bodyPr>
          <a:lstStyle>
            <a:lvl1pPr algn="l">
              <a:defRPr sz="5000" b="1" baseline="0">
                <a:solidFill>
                  <a:schemeClr val="accent1"/>
                </a:solidFill>
                <a:latin typeface="+mn-lt"/>
              </a:defRPr>
            </a:lvl1pPr>
          </a:lstStyle>
          <a:p>
            <a:r>
              <a:rPr lang="en-US" dirty="0"/>
              <a:t>Section Header Gold Title</a:t>
            </a:r>
          </a:p>
        </p:txBody>
      </p:sp>
      <p:sp>
        <p:nvSpPr>
          <p:cNvPr id="8" name="Text Placeholder 7">
            <a:extLst>
              <a:ext uri="{FF2B5EF4-FFF2-40B4-BE49-F238E27FC236}">
                <a16:creationId xmlns:a16="http://schemas.microsoft.com/office/drawing/2014/main" id="{E3F163D2-E1FC-4D6E-89BE-3CC174834F14}"/>
              </a:ext>
            </a:extLst>
          </p:cNvPr>
          <p:cNvSpPr>
            <a:spLocks noGrp="1"/>
          </p:cNvSpPr>
          <p:nvPr>
            <p:ph type="body" sz="quarter" idx="10" hasCustomPrompt="1"/>
          </p:nvPr>
        </p:nvSpPr>
        <p:spPr>
          <a:xfrm>
            <a:off x="454025" y="2103438"/>
            <a:ext cx="8548688" cy="1116012"/>
          </a:xfrm>
        </p:spPr>
        <p:txBody>
          <a:bodyPr/>
          <a:lstStyle>
            <a:lvl1pPr marL="0" indent="0">
              <a:buFontTx/>
              <a:buNone/>
              <a:defRPr sz="3700" baseline="0">
                <a:solidFill>
                  <a:schemeClr val="tx2"/>
                </a:solidFill>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dirty="0"/>
              <a:t>Additional information about this section (optional)</a:t>
            </a:r>
          </a:p>
        </p:txBody>
      </p:sp>
      <p:sp>
        <p:nvSpPr>
          <p:cNvPr id="9" name="Picture Placeholder 9">
            <a:extLst>
              <a:ext uri="{FF2B5EF4-FFF2-40B4-BE49-F238E27FC236}">
                <a16:creationId xmlns:a16="http://schemas.microsoft.com/office/drawing/2014/main" id="{D3354D46-0E2D-4FAA-813E-C9D8A2DA32C9}"/>
              </a:ext>
            </a:extLst>
          </p:cNvPr>
          <p:cNvSpPr>
            <a:spLocks noGrp="1"/>
          </p:cNvSpPr>
          <p:nvPr>
            <p:ph type="pic" sz="quarter" idx="14" hasCustomPrompt="1"/>
          </p:nvPr>
        </p:nvSpPr>
        <p:spPr>
          <a:xfrm>
            <a:off x="9174480" y="-1"/>
            <a:ext cx="3017520" cy="6858000"/>
          </a:xfrm>
          <a:solidFill>
            <a:schemeClr val="bg2">
              <a:lumMod val="95000"/>
            </a:schemeClr>
          </a:solidFill>
        </p:spPr>
        <p:txBody>
          <a:bodyPr/>
          <a:lstStyle>
            <a:lvl1pPr marL="91440" indent="0">
              <a:spcBef>
                <a:spcPts val="1800"/>
              </a:spcBef>
              <a:buNone/>
              <a:defRPr sz="1600">
                <a:solidFill>
                  <a:schemeClr val="tx2"/>
                </a:solidFill>
              </a:defRPr>
            </a:lvl1pPr>
          </a:lstStyle>
          <a:p>
            <a:r>
              <a:rPr lang="en-US" dirty="0"/>
              <a:t>Click the picture icon below to insert an image. Images that match the height and width of the placeholder (7.5” high by 6.25” wide) will reduce time spent cropping the image to fit the slide. Lower resolution images (150 to 220 dpi) will keep the file size down. Use the Picture Tools, Size dialog box, and be sure that “Lock aspect ratio” is selected before resizing images.</a:t>
            </a:r>
          </a:p>
        </p:txBody>
      </p:sp>
      <p:sp>
        <p:nvSpPr>
          <p:cNvPr id="10" name="Slide Number Placeholder 9">
            <a:extLst>
              <a:ext uri="{FF2B5EF4-FFF2-40B4-BE49-F238E27FC236}">
                <a16:creationId xmlns:a16="http://schemas.microsoft.com/office/drawing/2014/main" id="{637F32D9-3C5A-4F82-ACA1-F93AE4EB4662}"/>
              </a:ext>
            </a:extLst>
          </p:cNvPr>
          <p:cNvSpPr>
            <a:spLocks noGrp="1"/>
          </p:cNvSpPr>
          <p:nvPr>
            <p:ph type="sldNum" sz="quarter" idx="15"/>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52656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No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627090-7FAA-4ABA-94AF-C55EE0046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 y="428"/>
            <a:ext cx="12187427" cy="6857142"/>
          </a:xfrm>
          <a:prstGeom prst="rect">
            <a:avLst/>
          </a:prstGeom>
        </p:spPr>
      </p:pic>
      <p:sp>
        <p:nvSpPr>
          <p:cNvPr id="2" name="Title 1"/>
          <p:cNvSpPr>
            <a:spLocks noGrp="1"/>
          </p:cNvSpPr>
          <p:nvPr>
            <p:ph type="title" hasCustomPrompt="1"/>
          </p:nvPr>
        </p:nvSpPr>
        <p:spPr>
          <a:xfrm>
            <a:off x="3053100" y="495263"/>
            <a:ext cx="8549640" cy="1538883"/>
          </a:xfrm>
        </p:spPr>
        <p:txBody>
          <a:bodyPr wrap="square" anchor="b" anchorCtr="0">
            <a:spAutoFit/>
          </a:bodyPr>
          <a:lstStyle>
            <a:lvl1pPr algn="l">
              <a:defRPr sz="5000" b="1" baseline="0">
                <a:solidFill>
                  <a:schemeClr val="accent1"/>
                </a:solidFill>
                <a:latin typeface="+mn-lt"/>
              </a:defRPr>
            </a:lvl1pPr>
          </a:lstStyle>
          <a:p>
            <a:r>
              <a:rPr lang="en-US" dirty="0"/>
              <a:t>Section Header No Image Title</a:t>
            </a:r>
          </a:p>
        </p:txBody>
      </p:sp>
      <p:sp>
        <p:nvSpPr>
          <p:cNvPr id="8" name="Text Placeholder 7">
            <a:extLst>
              <a:ext uri="{FF2B5EF4-FFF2-40B4-BE49-F238E27FC236}">
                <a16:creationId xmlns:a16="http://schemas.microsoft.com/office/drawing/2014/main" id="{E3F163D2-E1FC-4D6E-89BE-3CC174834F14}"/>
              </a:ext>
            </a:extLst>
          </p:cNvPr>
          <p:cNvSpPr>
            <a:spLocks noGrp="1"/>
          </p:cNvSpPr>
          <p:nvPr>
            <p:ph type="body" sz="quarter" idx="10" hasCustomPrompt="1"/>
          </p:nvPr>
        </p:nvSpPr>
        <p:spPr>
          <a:xfrm>
            <a:off x="3053100" y="2103438"/>
            <a:ext cx="8548688" cy="1116012"/>
          </a:xfrm>
        </p:spPr>
        <p:txBody>
          <a:bodyPr/>
          <a:lstStyle>
            <a:lvl1pPr marL="0" indent="0">
              <a:buFontTx/>
              <a:buNone/>
              <a:defRPr sz="3700" baseline="0">
                <a:solidFill>
                  <a:schemeClr val="tx2"/>
                </a:solidFill>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dirty="0"/>
              <a:t>Additional information about this section (optional)</a:t>
            </a:r>
          </a:p>
        </p:txBody>
      </p:sp>
      <p:sp>
        <p:nvSpPr>
          <p:cNvPr id="10" name="Slide Number Placeholder 9">
            <a:extLst>
              <a:ext uri="{FF2B5EF4-FFF2-40B4-BE49-F238E27FC236}">
                <a16:creationId xmlns:a16="http://schemas.microsoft.com/office/drawing/2014/main" id="{637F32D9-3C5A-4F82-ACA1-F93AE4EB4662}"/>
              </a:ext>
            </a:extLst>
          </p:cNvPr>
          <p:cNvSpPr>
            <a:spLocks noGrp="1"/>
          </p:cNvSpPr>
          <p:nvPr>
            <p:ph type="sldNum" sz="quarter" idx="15"/>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633520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627090-7FAA-4ABA-94AF-C55EE0046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 y="428"/>
            <a:ext cx="12187427" cy="6857141"/>
          </a:xfrm>
          <a:prstGeom prst="rect">
            <a:avLst/>
          </a:prstGeom>
        </p:spPr>
      </p:pic>
      <p:sp>
        <p:nvSpPr>
          <p:cNvPr id="2" name="Title 1"/>
          <p:cNvSpPr>
            <a:spLocks noGrp="1"/>
          </p:cNvSpPr>
          <p:nvPr>
            <p:ph type="title" hasCustomPrompt="1"/>
          </p:nvPr>
        </p:nvSpPr>
        <p:spPr>
          <a:xfrm>
            <a:off x="3053100" y="1264705"/>
            <a:ext cx="8549640" cy="769441"/>
          </a:xfrm>
        </p:spPr>
        <p:txBody>
          <a:bodyPr wrap="square" anchor="b" anchorCtr="0">
            <a:spAutoFit/>
          </a:bodyPr>
          <a:lstStyle>
            <a:lvl1pPr algn="l">
              <a:defRPr sz="5000" b="1" baseline="0">
                <a:solidFill>
                  <a:srgbClr val="E6E6E6"/>
                </a:solidFill>
                <a:latin typeface="+mn-lt"/>
              </a:defRPr>
            </a:lvl1pPr>
          </a:lstStyle>
          <a:p>
            <a:r>
              <a:rPr lang="en-US" dirty="0"/>
              <a:t>Section Header Blue Title</a:t>
            </a:r>
          </a:p>
        </p:txBody>
      </p:sp>
      <p:sp>
        <p:nvSpPr>
          <p:cNvPr id="8" name="Text Placeholder 7">
            <a:extLst>
              <a:ext uri="{FF2B5EF4-FFF2-40B4-BE49-F238E27FC236}">
                <a16:creationId xmlns:a16="http://schemas.microsoft.com/office/drawing/2014/main" id="{E3F163D2-E1FC-4D6E-89BE-3CC174834F14}"/>
              </a:ext>
            </a:extLst>
          </p:cNvPr>
          <p:cNvSpPr>
            <a:spLocks noGrp="1"/>
          </p:cNvSpPr>
          <p:nvPr>
            <p:ph type="body" sz="quarter" idx="10" hasCustomPrompt="1"/>
          </p:nvPr>
        </p:nvSpPr>
        <p:spPr>
          <a:xfrm>
            <a:off x="3053100" y="2103438"/>
            <a:ext cx="8548688" cy="1116012"/>
          </a:xfrm>
        </p:spPr>
        <p:txBody>
          <a:bodyPr/>
          <a:lstStyle>
            <a:lvl1pPr marL="0" indent="0">
              <a:buFontTx/>
              <a:buNone/>
              <a:defRPr sz="3700" baseline="0">
                <a:solidFill>
                  <a:srgbClr val="E6E6E6"/>
                </a:solidFill>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dirty="0"/>
              <a:t>Additional information about this section (optional)</a:t>
            </a:r>
          </a:p>
        </p:txBody>
      </p:sp>
      <p:sp>
        <p:nvSpPr>
          <p:cNvPr id="10" name="Slide Number Placeholder 9">
            <a:extLst>
              <a:ext uri="{FF2B5EF4-FFF2-40B4-BE49-F238E27FC236}">
                <a16:creationId xmlns:a16="http://schemas.microsoft.com/office/drawing/2014/main" id="{637F32D9-3C5A-4F82-ACA1-F93AE4EB4662}"/>
              </a:ext>
            </a:extLst>
          </p:cNvPr>
          <p:cNvSpPr>
            <a:spLocks noGrp="1"/>
          </p:cNvSpPr>
          <p:nvPr>
            <p:ph type="sldNum" sz="quarter" idx="15"/>
          </p:nvPr>
        </p:nvSpPr>
        <p:spPr/>
        <p:txBody>
          <a:bodyPr/>
          <a:lstStyle>
            <a:lvl1pPr>
              <a:defRPr>
                <a:solidFill>
                  <a:srgbClr val="E6E6E6"/>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585671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B58AE38-3BE0-4BC4-A6D0-F34DF2081F61}"/>
              </a:ext>
            </a:extLst>
          </p:cNvPr>
          <p:cNvSpPr>
            <a:spLocks noGrp="1"/>
          </p:cNvSpPr>
          <p:nvPr>
            <p:ph sz="quarter" idx="11" hasCustomPrompt="1"/>
          </p:nvPr>
        </p:nvSpPr>
        <p:spPr>
          <a:xfrm>
            <a:off x="472440" y="1463040"/>
            <a:ext cx="11247120" cy="4389120"/>
          </a:xfrm>
        </p:spPr>
        <p:txBody>
          <a:bodyPr>
            <a:normAutofit/>
          </a:bodyPr>
          <a:lstStyle>
            <a:lvl1pPr>
              <a:buClr>
                <a:srgbClr val="D67457"/>
              </a:buClr>
              <a:defRPr>
                <a:solidFill>
                  <a:schemeClr val="tx2"/>
                </a:solidFill>
              </a:defRPr>
            </a:lvl1pPr>
            <a:lvl2pPr>
              <a:buClr>
                <a:srgbClr val="D67457"/>
              </a:buClr>
              <a:defRPr>
                <a:solidFill>
                  <a:schemeClr val="tx2"/>
                </a:solidFill>
              </a:defRPr>
            </a:lvl2pPr>
            <a:lvl3pPr>
              <a:buClr>
                <a:srgbClr val="D67457"/>
              </a:buClr>
              <a:defRPr>
                <a:solidFill>
                  <a:schemeClr val="tx2"/>
                </a:solidFill>
              </a:defRPr>
            </a:lvl3pPr>
            <a:lvl4pPr>
              <a:buClr>
                <a:srgbClr val="D67457"/>
              </a:buClr>
              <a:defRPr>
                <a:solidFill>
                  <a:schemeClr val="tx2"/>
                </a:solidFill>
              </a:defRPr>
            </a:lvl4pPr>
            <a:lvl5pPr>
              <a:buClr>
                <a:srgbClr val="D67457"/>
              </a:buClr>
              <a:defRPr>
                <a:solidFill>
                  <a:schemeClr val="tx2"/>
                </a:solidFill>
              </a:defRPr>
            </a:lvl5pPr>
          </a:lstStyle>
          <a:p>
            <a:pPr lvl="0"/>
            <a:r>
              <a:rPr lang="en-US" dirty="0"/>
              <a:t>Click here to add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1653DD8-2B44-4505-93E8-C7218CDAFDFE}"/>
              </a:ext>
            </a:extLst>
          </p:cNvPr>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10" name="Text Placeholder 8">
            <a:extLst>
              <a:ext uri="{FF2B5EF4-FFF2-40B4-BE49-F238E27FC236}">
                <a16:creationId xmlns:a16="http://schemas.microsoft.com/office/drawing/2014/main" id="{9698D24E-5ADF-485D-A247-4925615F85F7}"/>
              </a:ext>
            </a:extLst>
          </p:cNvPr>
          <p:cNvSpPr>
            <a:spLocks noGrp="1"/>
          </p:cNvSpPr>
          <p:nvPr>
            <p:ph type="body" sz="quarter" idx="13"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2" name="Title 1">
            <a:extLst>
              <a:ext uri="{FF2B5EF4-FFF2-40B4-BE49-F238E27FC236}">
                <a16:creationId xmlns:a16="http://schemas.microsoft.com/office/drawing/2014/main" id="{4424D6BA-D111-4AE7-8D1B-F221901D5682}"/>
              </a:ext>
            </a:extLst>
          </p:cNvPr>
          <p:cNvSpPr>
            <a:spLocks noGrp="1"/>
          </p:cNvSpPr>
          <p:nvPr>
            <p:ph type="title" hasCustomPrompt="1"/>
          </p:nvPr>
        </p:nvSpPr>
        <p:spPr>
          <a:xfrm>
            <a:off x="472440" y="0"/>
            <a:ext cx="11247120" cy="1292662"/>
          </a:xfrm>
        </p:spPr>
        <p:txBody>
          <a:bodyPr/>
          <a:lstStyle>
            <a:lvl1pPr>
              <a:defRPr>
                <a:solidFill>
                  <a:schemeClr val="tx1"/>
                </a:solidFill>
              </a:defRPr>
            </a:lvl1pPr>
          </a:lstStyle>
          <a:p>
            <a:r>
              <a:rPr lang="en-US" dirty="0"/>
              <a:t>Title and Content Layout</a:t>
            </a:r>
          </a:p>
        </p:txBody>
      </p:sp>
    </p:spTree>
    <p:extLst>
      <p:ext uri="{BB962C8B-B14F-4D97-AF65-F5344CB8AC3E}">
        <p14:creationId xmlns:p14="http://schemas.microsoft.com/office/powerpoint/2010/main" val="4216912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rst Level No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5488" y="1463040"/>
            <a:ext cx="11247120" cy="4389120"/>
          </a:xfrm>
        </p:spPr>
        <p:txBody>
          <a:bodyPr/>
          <a:lstStyle>
            <a:lvl1pPr marL="0" indent="0">
              <a:buNone/>
              <a:defRPr b="0">
                <a:solidFill>
                  <a:schemeClr val="tx2"/>
                </a:solidFill>
                <a:latin typeface="+mn-lt"/>
                <a:cs typeface="Franklin Gothic Book" pitchFamily="34" charset="0"/>
              </a:defRPr>
            </a:lvl1pPr>
            <a:lvl2pPr marL="274320" indent="-274320">
              <a:buClr>
                <a:srgbClr val="D67457"/>
              </a:buClr>
              <a:buFont typeface="Wingdings" panose="05000000000000000000" pitchFamily="2" charset="2"/>
              <a:buChar char="§"/>
              <a:defRPr>
                <a:solidFill>
                  <a:srgbClr val="595959"/>
                </a:solidFill>
                <a:latin typeface="+mn-lt"/>
              </a:defRPr>
            </a:lvl2pPr>
            <a:lvl3pPr marL="548640" indent="-274320">
              <a:buClr>
                <a:srgbClr val="D67457"/>
              </a:buClr>
              <a:buFont typeface="Arial" panose="020B0604020202020204" pitchFamily="34" charset="0"/>
              <a:buChar char="•"/>
              <a:defRPr>
                <a:solidFill>
                  <a:srgbClr val="595959"/>
                </a:solidFill>
                <a:latin typeface="+mn-lt"/>
              </a:defRPr>
            </a:lvl3pPr>
            <a:lvl4pPr marL="822960" indent="-274320">
              <a:buClr>
                <a:srgbClr val="D67457"/>
              </a:buClr>
              <a:buSzPct val="100000"/>
              <a:buFont typeface="Arial" panose="020B0604020202020204" pitchFamily="34" charset="0"/>
              <a:buChar char="–"/>
              <a:defRPr>
                <a:solidFill>
                  <a:srgbClr val="595959"/>
                </a:solidFill>
                <a:latin typeface="+mn-lt"/>
              </a:defRPr>
            </a:lvl4pPr>
            <a:lvl5pPr marL="1097280" indent="-274320">
              <a:buClr>
                <a:srgbClr val="D67457"/>
              </a:buClr>
              <a:buFont typeface="Arial" panose="020B0604020202020204" pitchFamily="34" charset="0"/>
              <a:buChar char="»"/>
              <a:defRPr>
                <a:solidFill>
                  <a:srgbClr val="595959"/>
                </a:solidFill>
                <a:latin typeface="+mn-lt"/>
              </a:defRPr>
            </a:lvl5pPr>
            <a:lvl6pPr marL="1371600" indent="-274320">
              <a:buClr>
                <a:srgbClr val="D67457"/>
              </a:buClr>
              <a:buFont typeface="Arial" panose="020B0604020202020204" pitchFamily="34" charset="0"/>
              <a:buChar char="◦"/>
              <a:defRPr>
                <a:solidFill>
                  <a:srgbClr val="595959"/>
                </a:solidFill>
                <a:latin typeface="+mn-lt"/>
              </a:defRPr>
            </a:lvl6pPr>
            <a:lvl7pPr marL="1645920" indent="-274320">
              <a:buClr>
                <a:srgbClr val="D67457"/>
              </a:buClr>
              <a:buFont typeface="Calibri" panose="020F0502020204030204" pitchFamily="34" charset="0"/>
              <a:buChar char="›"/>
              <a:defRPr>
                <a:solidFill>
                  <a:srgbClr val="595959"/>
                </a:solidFill>
                <a:latin typeface="+mn-lt"/>
              </a:defRPr>
            </a:lvl7pPr>
            <a:lvl8pPr marL="1600200" indent="-228600">
              <a:defRPr>
                <a:solidFill>
                  <a:srgbClr val="595959"/>
                </a:solidFill>
                <a:latin typeface="+mn-lt"/>
              </a:defRPr>
            </a:lvl8pPr>
            <a:lvl9pPr marL="1827213" indent="-228600">
              <a:defRPr>
                <a:solidFill>
                  <a:srgbClr val="595959"/>
                </a:solidFill>
                <a:latin typeface="+mn-lt"/>
              </a:defRPr>
            </a:lvl9pPr>
          </a:lstStyle>
          <a:p>
            <a:pPr lvl="0"/>
            <a:r>
              <a:rPr lang="en-US" dirty="0"/>
              <a:t>Click here to add text, or click on an icon below to add a table, graph, SmartArt object, or picture. Use the Increase List Level and Decrease List Level icons in the Paragraph group on the Home tab to move between levels.</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Level seven</a:t>
            </a:r>
          </a:p>
        </p:txBody>
      </p:sp>
      <p:sp>
        <p:nvSpPr>
          <p:cNvPr id="2" name="Title 1">
            <a:extLst>
              <a:ext uri="{FF2B5EF4-FFF2-40B4-BE49-F238E27FC236}">
                <a16:creationId xmlns:a16="http://schemas.microsoft.com/office/drawing/2014/main" id="{308A0681-A043-48D6-B407-182B8AF8D0CF}"/>
              </a:ext>
            </a:extLst>
          </p:cNvPr>
          <p:cNvSpPr>
            <a:spLocks noGrp="1"/>
          </p:cNvSpPr>
          <p:nvPr>
            <p:ph type="title" hasCustomPrompt="1"/>
          </p:nvPr>
        </p:nvSpPr>
        <p:spPr/>
        <p:txBody>
          <a:bodyPr/>
          <a:lstStyle>
            <a:lvl1pPr>
              <a:defRPr/>
            </a:lvl1pPr>
          </a:lstStyle>
          <a:p>
            <a:r>
              <a:rPr lang="en-US" dirty="0"/>
              <a:t>First Level No Bullets Layout</a:t>
            </a:r>
          </a:p>
        </p:txBody>
      </p:sp>
      <p:sp>
        <p:nvSpPr>
          <p:cNvPr id="7" name="Text Placeholder 8">
            <a:extLst>
              <a:ext uri="{FF2B5EF4-FFF2-40B4-BE49-F238E27FC236}">
                <a16:creationId xmlns:a16="http://schemas.microsoft.com/office/drawing/2014/main" id="{0409538C-5562-47EC-AAE5-CFCB74BF129A}"/>
              </a:ext>
            </a:extLst>
          </p:cNvPr>
          <p:cNvSpPr>
            <a:spLocks noGrp="1"/>
          </p:cNvSpPr>
          <p:nvPr>
            <p:ph type="body" sz="quarter" idx="13"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5" name="Slide Number Placeholder 4">
            <a:extLst>
              <a:ext uri="{FF2B5EF4-FFF2-40B4-BE49-F238E27FC236}">
                <a16:creationId xmlns:a16="http://schemas.microsoft.com/office/drawing/2014/main" id="{3455B2E4-71A5-4C53-93C7-B97EA1EBAD5D}"/>
              </a:ext>
            </a:extLst>
          </p:cNvPr>
          <p:cNvSpPr>
            <a:spLocks noGrp="1"/>
          </p:cNvSpPr>
          <p:nvPr>
            <p:ph type="sldNum" sz="quarter" idx="14"/>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3473412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36B45D-F07D-4ED0-A50B-5B0E555C66E4}"/>
              </a:ext>
            </a:extLst>
          </p:cNvPr>
          <p:cNvSpPr>
            <a:spLocks noGrp="1"/>
          </p:cNvSpPr>
          <p:nvPr>
            <p:ph type="body" sz="quarter" idx="12" hasCustomPrompt="1"/>
          </p:nvPr>
        </p:nvSpPr>
        <p:spPr>
          <a:xfrm>
            <a:off x="475488" y="1463040"/>
            <a:ext cx="11247120" cy="4389120"/>
          </a:xfrm>
        </p:spPr>
        <p:txBody>
          <a:bodyPr/>
          <a:lstStyle>
            <a:lvl1pPr marL="0" indent="0">
              <a:spcBef>
                <a:spcPts val="1800"/>
              </a:spcBef>
              <a:buNone/>
              <a:defRPr b="0">
                <a:solidFill>
                  <a:schemeClr val="tx2"/>
                </a:solidFill>
              </a:defRPr>
            </a:lvl1pPr>
            <a:lvl2pPr marL="0" indent="0">
              <a:spcBef>
                <a:spcPts val="1800"/>
              </a:spcBef>
              <a:spcAft>
                <a:spcPts val="1200"/>
              </a:spcAft>
              <a:buNone/>
              <a:defRPr/>
            </a:lvl2pPr>
            <a:lvl3pPr marL="548640" indent="0">
              <a:buNone/>
              <a:defRPr/>
            </a:lvl3pPr>
            <a:lvl4pPr marL="822960" indent="0">
              <a:buNone/>
              <a:defRPr/>
            </a:lvl4pPr>
            <a:lvl5pPr marL="1097280" indent="0">
              <a:buNone/>
              <a:defRPr/>
            </a:lvl5pPr>
          </a:lstStyle>
          <a:p>
            <a:pPr lvl="0"/>
            <a:r>
              <a:rPr lang="en-US" dirty="0"/>
              <a:t>This is a text only layout. Click here to add text. Use the Increase List Level and Decrease List Level icons in the Paragraph group on the Home tab to move between levels. </a:t>
            </a:r>
          </a:p>
          <a:p>
            <a:pPr lvl="1"/>
            <a:r>
              <a:rPr lang="en-US" dirty="0"/>
              <a:t>Second level</a:t>
            </a:r>
          </a:p>
        </p:txBody>
      </p:sp>
      <p:sp>
        <p:nvSpPr>
          <p:cNvPr id="2" name="Title 1">
            <a:extLst>
              <a:ext uri="{FF2B5EF4-FFF2-40B4-BE49-F238E27FC236}">
                <a16:creationId xmlns:a16="http://schemas.microsoft.com/office/drawing/2014/main" id="{FBE79BFE-EDF8-4CE4-980D-572C8F125436}"/>
              </a:ext>
            </a:extLst>
          </p:cNvPr>
          <p:cNvSpPr>
            <a:spLocks noGrp="1"/>
          </p:cNvSpPr>
          <p:nvPr>
            <p:ph type="title" hasCustomPrompt="1"/>
          </p:nvPr>
        </p:nvSpPr>
        <p:spPr/>
        <p:txBody>
          <a:bodyPr/>
          <a:lstStyle>
            <a:lvl1pPr>
              <a:defRPr/>
            </a:lvl1pPr>
          </a:lstStyle>
          <a:p>
            <a:r>
              <a:rPr lang="en-US" dirty="0"/>
              <a:t>No Bullets Layout</a:t>
            </a:r>
          </a:p>
        </p:txBody>
      </p:sp>
      <p:sp>
        <p:nvSpPr>
          <p:cNvPr id="6" name="Text Placeholder 8">
            <a:extLst>
              <a:ext uri="{FF2B5EF4-FFF2-40B4-BE49-F238E27FC236}">
                <a16:creationId xmlns:a16="http://schemas.microsoft.com/office/drawing/2014/main" id="{D0AACCCC-F6B2-451C-96F7-9F228F33AECC}"/>
              </a:ext>
            </a:extLst>
          </p:cNvPr>
          <p:cNvSpPr>
            <a:spLocks noGrp="1"/>
          </p:cNvSpPr>
          <p:nvPr>
            <p:ph type="body" sz="quarter" idx="13"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3" name="Slide Number Placeholder 2">
            <a:extLst>
              <a:ext uri="{FF2B5EF4-FFF2-40B4-BE49-F238E27FC236}">
                <a16:creationId xmlns:a16="http://schemas.microsoft.com/office/drawing/2014/main" id="{E26C5B93-F869-4794-BD7E-02A6C703D092}"/>
              </a:ext>
            </a:extLst>
          </p:cNvPr>
          <p:cNvSpPr>
            <a:spLocks noGrp="1"/>
          </p:cNvSpPr>
          <p:nvPr>
            <p:ph type="sldNum" sz="quarter" idx="14"/>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3238290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627090-7FAA-4ABA-94AF-C55EE0046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 y="428"/>
            <a:ext cx="12187428" cy="6857143"/>
          </a:xfrm>
          <a:prstGeom prst="rect">
            <a:avLst/>
          </a:prstGeom>
        </p:spPr>
      </p:pic>
      <p:sp>
        <p:nvSpPr>
          <p:cNvPr id="2" name="Title 1"/>
          <p:cNvSpPr>
            <a:spLocks noGrp="1"/>
          </p:cNvSpPr>
          <p:nvPr>
            <p:ph type="title" hasCustomPrompt="1"/>
          </p:nvPr>
        </p:nvSpPr>
        <p:spPr>
          <a:xfrm>
            <a:off x="453481" y="1264705"/>
            <a:ext cx="8549640" cy="769441"/>
          </a:xfrm>
        </p:spPr>
        <p:txBody>
          <a:bodyPr wrap="square" anchor="b" anchorCtr="0">
            <a:spAutoFit/>
          </a:bodyPr>
          <a:lstStyle>
            <a:lvl1pPr algn="l">
              <a:defRPr sz="5000" b="1" baseline="0">
                <a:solidFill>
                  <a:schemeClr val="accent1"/>
                </a:solidFill>
                <a:latin typeface="+mn-lt"/>
              </a:defRPr>
            </a:lvl1pPr>
          </a:lstStyle>
          <a:p>
            <a:r>
              <a:rPr lang="en-US" dirty="0"/>
              <a:t>Section Header Title</a:t>
            </a:r>
          </a:p>
        </p:txBody>
      </p:sp>
      <p:sp>
        <p:nvSpPr>
          <p:cNvPr id="8" name="Text Placeholder 7">
            <a:extLst>
              <a:ext uri="{FF2B5EF4-FFF2-40B4-BE49-F238E27FC236}">
                <a16:creationId xmlns:a16="http://schemas.microsoft.com/office/drawing/2014/main" id="{E3F163D2-E1FC-4D6E-89BE-3CC174834F14}"/>
              </a:ext>
            </a:extLst>
          </p:cNvPr>
          <p:cNvSpPr>
            <a:spLocks noGrp="1"/>
          </p:cNvSpPr>
          <p:nvPr>
            <p:ph type="body" sz="quarter" idx="10" hasCustomPrompt="1"/>
          </p:nvPr>
        </p:nvSpPr>
        <p:spPr>
          <a:xfrm>
            <a:off x="454025" y="2103438"/>
            <a:ext cx="8548688" cy="1116012"/>
          </a:xfrm>
        </p:spPr>
        <p:txBody>
          <a:bodyPr/>
          <a:lstStyle>
            <a:lvl1pPr marL="0" indent="0">
              <a:buFontTx/>
              <a:buNone/>
              <a:defRPr sz="3700" baseline="0">
                <a:solidFill>
                  <a:schemeClr val="tx2"/>
                </a:solidFill>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dirty="0"/>
              <a:t>Additional information about this section (optional)</a:t>
            </a:r>
          </a:p>
        </p:txBody>
      </p:sp>
      <p:sp>
        <p:nvSpPr>
          <p:cNvPr id="9" name="Picture Placeholder 9">
            <a:extLst>
              <a:ext uri="{FF2B5EF4-FFF2-40B4-BE49-F238E27FC236}">
                <a16:creationId xmlns:a16="http://schemas.microsoft.com/office/drawing/2014/main" id="{D3354D46-0E2D-4FAA-813E-C9D8A2DA32C9}"/>
              </a:ext>
            </a:extLst>
          </p:cNvPr>
          <p:cNvSpPr>
            <a:spLocks noGrp="1"/>
          </p:cNvSpPr>
          <p:nvPr>
            <p:ph type="pic" sz="quarter" idx="14" hasCustomPrompt="1"/>
          </p:nvPr>
        </p:nvSpPr>
        <p:spPr>
          <a:xfrm>
            <a:off x="9174480" y="-1"/>
            <a:ext cx="3017520" cy="6858000"/>
          </a:xfrm>
          <a:solidFill>
            <a:schemeClr val="bg2">
              <a:lumMod val="95000"/>
            </a:schemeClr>
          </a:solidFill>
        </p:spPr>
        <p:txBody>
          <a:bodyPr/>
          <a:lstStyle>
            <a:lvl1pPr marL="91440" indent="0">
              <a:spcBef>
                <a:spcPts val="1800"/>
              </a:spcBef>
              <a:buNone/>
              <a:defRPr sz="1600" baseline="0">
                <a:solidFill>
                  <a:schemeClr val="tx2"/>
                </a:solidFill>
              </a:defRPr>
            </a:lvl1pPr>
          </a:lstStyle>
          <a:p>
            <a:r>
              <a:rPr lang="en-US" dirty="0"/>
              <a:t>Click the picture icon below to insert an image. Images that match the height and width of the placeholder (7.5” high by 3.3” wide) will reduce time spent cropping the image to fit the slide. Lower resolution images (150 to 220 dpi) will keep the file size down. Use the Picture Tools, Size dialog box, and be sure that “Lock aspect ratio” is selected before resizing images.</a:t>
            </a:r>
          </a:p>
        </p:txBody>
      </p:sp>
      <p:sp>
        <p:nvSpPr>
          <p:cNvPr id="10" name="Slide Number Placeholder 9">
            <a:extLst>
              <a:ext uri="{FF2B5EF4-FFF2-40B4-BE49-F238E27FC236}">
                <a16:creationId xmlns:a16="http://schemas.microsoft.com/office/drawing/2014/main" id="{637F32D9-3C5A-4F82-ACA1-F93AE4EB4662}"/>
              </a:ext>
            </a:extLst>
          </p:cNvPr>
          <p:cNvSpPr>
            <a:spLocks noGrp="1"/>
          </p:cNvSpPr>
          <p:nvPr>
            <p:ph type="sldNum" sz="quarter" idx="15"/>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9802532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Lead-In Tex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F9E5BE-1792-4092-B058-E57EA24FD329}"/>
              </a:ext>
            </a:extLst>
          </p:cNvPr>
          <p:cNvSpPr>
            <a:spLocks noGrp="1"/>
          </p:cNvSpPr>
          <p:nvPr>
            <p:ph sz="quarter" idx="14" hasCustomPrompt="1"/>
          </p:nvPr>
        </p:nvSpPr>
        <p:spPr>
          <a:xfrm>
            <a:off x="475488" y="2560320"/>
            <a:ext cx="11247120" cy="3291840"/>
          </a:xfrm>
        </p:spPr>
        <p:txBody>
          <a:bodyPr/>
          <a:lstStyle>
            <a:lvl1pPr>
              <a:buClr>
                <a:srgbClr val="D67457"/>
              </a:buClr>
              <a:defRPr sz="2600"/>
            </a:lvl1pPr>
            <a:lvl2pPr>
              <a:buClr>
                <a:srgbClr val="D67457"/>
              </a:buClr>
              <a:defRPr sz="2600"/>
            </a:lvl2pPr>
            <a:lvl3pPr>
              <a:buClr>
                <a:srgbClr val="D67457"/>
              </a:buClr>
              <a:defRPr sz="2600"/>
            </a:lvl3pPr>
            <a:lvl4pPr>
              <a:buClr>
                <a:srgbClr val="D67457"/>
              </a:buClr>
              <a:defRPr sz="2600"/>
            </a:lvl4pPr>
            <a:lvl5pPr>
              <a:buClr>
                <a:srgbClr val="D67457"/>
              </a:buClr>
              <a:defRPr sz="2600"/>
            </a:lvl5pPr>
          </a:lstStyle>
          <a:p>
            <a:pPr lvl="0"/>
            <a:r>
              <a:rPr lang="en-US" dirty="0"/>
              <a:t>Click here to add text, or click on an icon below to add a table, graph, SmartArt object, or picture. Table columns are left aligned by default. Manually center align columns of numbers. The default table design is Medium Style 2 - Accent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6495F718-34ED-4B3D-B8C0-00CDB5F2184F}"/>
              </a:ext>
            </a:extLst>
          </p:cNvPr>
          <p:cNvSpPr>
            <a:spLocks noGrp="1"/>
          </p:cNvSpPr>
          <p:nvPr>
            <p:ph type="title" hasCustomPrompt="1"/>
          </p:nvPr>
        </p:nvSpPr>
        <p:spPr/>
        <p:txBody>
          <a:bodyPr/>
          <a:lstStyle>
            <a:lvl1pPr>
              <a:defRPr/>
            </a:lvl1pPr>
          </a:lstStyle>
          <a:p>
            <a:r>
              <a:rPr lang="en-US" dirty="0"/>
              <a:t>Content With Lead-In Text Layout</a:t>
            </a:r>
          </a:p>
        </p:txBody>
      </p:sp>
      <p:sp>
        <p:nvSpPr>
          <p:cNvPr id="8" name="Text Placeholder 7">
            <a:extLst>
              <a:ext uri="{FF2B5EF4-FFF2-40B4-BE49-F238E27FC236}">
                <a16:creationId xmlns:a16="http://schemas.microsoft.com/office/drawing/2014/main" id="{3BFF4BBD-5F7F-4518-98B8-BFE350F8A540}"/>
              </a:ext>
            </a:extLst>
          </p:cNvPr>
          <p:cNvSpPr>
            <a:spLocks noGrp="1"/>
          </p:cNvSpPr>
          <p:nvPr>
            <p:ph type="body" sz="quarter" idx="15" hasCustomPrompt="1"/>
          </p:nvPr>
        </p:nvSpPr>
        <p:spPr>
          <a:xfrm>
            <a:off x="475488" y="1463040"/>
            <a:ext cx="11247120" cy="914400"/>
          </a:xfrm>
        </p:spPr>
        <p:txBody>
          <a:bodyPr/>
          <a:lstStyle>
            <a:lvl1pPr marL="0" indent="0">
              <a:buNone/>
              <a:defRPr/>
            </a:lvl1pPr>
            <a:lvl2pPr marL="274320" indent="0">
              <a:buNone/>
              <a:defRPr/>
            </a:lvl2pPr>
            <a:lvl3pPr marL="548640" indent="0">
              <a:buNone/>
              <a:defRPr/>
            </a:lvl3pPr>
            <a:lvl4pPr marL="822960" indent="0">
              <a:buNone/>
              <a:defRPr/>
            </a:lvl4pPr>
            <a:lvl5pPr marL="1097280" indent="0">
              <a:buNone/>
              <a:defRPr/>
            </a:lvl5pPr>
          </a:lstStyle>
          <a:p>
            <a:pPr lvl="0"/>
            <a:r>
              <a:rPr lang="en-US" dirty="0"/>
              <a:t>Click here to add lead-in text.</a:t>
            </a:r>
          </a:p>
        </p:txBody>
      </p:sp>
      <p:sp>
        <p:nvSpPr>
          <p:cNvPr id="7" name="Text Placeholder 8">
            <a:extLst>
              <a:ext uri="{FF2B5EF4-FFF2-40B4-BE49-F238E27FC236}">
                <a16:creationId xmlns:a16="http://schemas.microsoft.com/office/drawing/2014/main" id="{7A6C4691-3B64-42F6-8E22-70B7B75C3A0A}"/>
              </a:ext>
            </a:extLst>
          </p:cNvPr>
          <p:cNvSpPr>
            <a:spLocks noGrp="1"/>
          </p:cNvSpPr>
          <p:nvPr>
            <p:ph type="body" sz="quarter" idx="13"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3" name="Slide Number Placeholder 2">
            <a:extLst>
              <a:ext uri="{FF2B5EF4-FFF2-40B4-BE49-F238E27FC236}">
                <a16:creationId xmlns:a16="http://schemas.microsoft.com/office/drawing/2014/main" id="{C51595FF-A883-4334-9C76-F2972DEF691B}"/>
              </a:ext>
            </a:extLst>
          </p:cNvPr>
          <p:cNvSpPr>
            <a:spLocks noGrp="1"/>
          </p:cNvSpPr>
          <p:nvPr>
            <p:ph type="sldNum" sz="quarter" idx="16"/>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25568505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orizontal Image">
    <p:spTree>
      <p:nvGrpSpPr>
        <p:cNvPr id="1" name=""/>
        <p:cNvGrpSpPr/>
        <p:nvPr/>
      </p:nvGrpSpPr>
      <p:grpSpPr>
        <a:xfrm>
          <a:off x="0" y="0"/>
          <a:ext cx="0" cy="0"/>
          <a:chOff x="0" y="0"/>
          <a:chExt cx="0" cy="0"/>
        </a:xfrm>
      </p:grpSpPr>
      <p:sp>
        <p:nvSpPr>
          <p:cNvPr id="9" name="Content Left">
            <a:extLst>
              <a:ext uri="{FF2B5EF4-FFF2-40B4-BE49-F238E27FC236}">
                <a16:creationId xmlns:a16="http://schemas.microsoft.com/office/drawing/2014/main" id="{04A83703-60AE-45B0-953C-A4B667B16DF4}"/>
              </a:ext>
            </a:extLst>
          </p:cNvPr>
          <p:cNvSpPr>
            <a:spLocks noGrp="1"/>
          </p:cNvSpPr>
          <p:nvPr>
            <p:ph sz="quarter" idx="13" hasCustomPrompt="1"/>
          </p:nvPr>
        </p:nvSpPr>
        <p:spPr>
          <a:xfrm>
            <a:off x="472440" y="4350326"/>
            <a:ext cx="5486400" cy="1501833"/>
          </a:xfrm>
        </p:spPr>
        <p:txBody>
          <a:bodyPr anchor="t" anchorCtr="0"/>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Right">
            <a:extLst>
              <a:ext uri="{FF2B5EF4-FFF2-40B4-BE49-F238E27FC236}">
                <a16:creationId xmlns:a16="http://schemas.microsoft.com/office/drawing/2014/main" id="{A2A1E737-7604-4390-8A7C-C46C3BCE2123}"/>
              </a:ext>
            </a:extLst>
          </p:cNvPr>
          <p:cNvSpPr>
            <a:spLocks noGrp="1"/>
          </p:cNvSpPr>
          <p:nvPr>
            <p:ph sz="quarter" idx="14" hasCustomPrompt="1"/>
          </p:nvPr>
        </p:nvSpPr>
        <p:spPr>
          <a:xfrm>
            <a:off x="6233160" y="4350326"/>
            <a:ext cx="5486400" cy="1501833"/>
          </a:xfrm>
        </p:spPr>
        <p:txBody>
          <a:bodyPr anchor="t" anchorCtr="0"/>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57215F5D-06D5-4F25-9EE6-D928054C2ED5}"/>
              </a:ext>
            </a:extLst>
          </p:cNvPr>
          <p:cNvSpPr>
            <a:spLocks noGrp="1"/>
          </p:cNvSpPr>
          <p:nvPr>
            <p:ph type="body" sz="quarter" idx="15"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2" name="Title 1">
            <a:extLst>
              <a:ext uri="{FF2B5EF4-FFF2-40B4-BE49-F238E27FC236}">
                <a16:creationId xmlns:a16="http://schemas.microsoft.com/office/drawing/2014/main" id="{D378368C-E2EE-42B1-B39C-8632BFAAE1FD}"/>
              </a:ext>
            </a:extLst>
          </p:cNvPr>
          <p:cNvSpPr>
            <a:spLocks noGrp="1"/>
          </p:cNvSpPr>
          <p:nvPr>
            <p:ph type="title" hasCustomPrompt="1"/>
          </p:nvPr>
        </p:nvSpPr>
        <p:spPr>
          <a:xfrm>
            <a:off x="472440" y="0"/>
            <a:ext cx="11247120" cy="1292662"/>
          </a:xfrm>
        </p:spPr>
        <p:txBody>
          <a:bodyPr/>
          <a:lstStyle>
            <a:lvl1pPr>
              <a:defRPr/>
            </a:lvl1pPr>
          </a:lstStyle>
          <a:p>
            <a:r>
              <a:rPr lang="en-US" dirty="0"/>
              <a:t>Horizontal Image Layout</a:t>
            </a:r>
          </a:p>
        </p:txBody>
      </p:sp>
      <p:sp>
        <p:nvSpPr>
          <p:cNvPr id="10" name="Picture Placeholder 9">
            <a:extLst>
              <a:ext uri="{FF2B5EF4-FFF2-40B4-BE49-F238E27FC236}">
                <a16:creationId xmlns:a16="http://schemas.microsoft.com/office/drawing/2014/main" id="{7C37E811-1F57-48D8-B768-2BD860B2C6A2}"/>
              </a:ext>
            </a:extLst>
          </p:cNvPr>
          <p:cNvSpPr>
            <a:spLocks noGrp="1"/>
          </p:cNvSpPr>
          <p:nvPr>
            <p:ph type="pic" sz="quarter" idx="17" hasCustomPrompt="1"/>
          </p:nvPr>
        </p:nvSpPr>
        <p:spPr>
          <a:xfrm>
            <a:off x="0" y="1292661"/>
            <a:ext cx="12192000" cy="2971800"/>
          </a:xfrm>
          <a:solidFill>
            <a:schemeClr val="bg2">
              <a:lumMod val="95000"/>
            </a:schemeClr>
          </a:solidFill>
        </p:spPr>
        <p:txBody>
          <a:bodyPr/>
          <a:lstStyle>
            <a:lvl1pPr marL="91440" indent="0">
              <a:spcBef>
                <a:spcPts val="1800"/>
              </a:spcBef>
              <a:buNone/>
              <a:defRPr sz="2000">
                <a:solidFill>
                  <a:schemeClr val="tx2"/>
                </a:solidFill>
              </a:defRPr>
            </a:lvl1pPr>
          </a:lstStyle>
          <a:p>
            <a:r>
              <a:rPr lang="en-US" dirty="0"/>
              <a:t>Click the picture icon below to insert an image. Images that match the height and width of the placeholder (3.25” high by 13.33”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5" name="Slide Number Placeholder 4">
            <a:extLst>
              <a:ext uri="{FF2B5EF4-FFF2-40B4-BE49-F238E27FC236}">
                <a16:creationId xmlns:a16="http://schemas.microsoft.com/office/drawing/2014/main" id="{5E44B403-E7BD-400B-AB0C-1D7E4FA9ED87}"/>
              </a:ext>
            </a:extLst>
          </p:cNvPr>
          <p:cNvSpPr>
            <a:spLocks noGrp="1"/>
          </p:cNvSpPr>
          <p:nvPr>
            <p:ph type="sldNum" sz="quarter" idx="18"/>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21590460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Image-Pale Yellow">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5CDB8916-CD61-4447-B907-E21CE2D9FC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9" name="Content Left">
            <a:extLst>
              <a:ext uri="{FF2B5EF4-FFF2-40B4-BE49-F238E27FC236}">
                <a16:creationId xmlns:a16="http://schemas.microsoft.com/office/drawing/2014/main" id="{04A83703-60AE-45B0-953C-A4B667B16DF4}"/>
              </a:ext>
            </a:extLst>
          </p:cNvPr>
          <p:cNvSpPr>
            <a:spLocks noGrp="1"/>
          </p:cNvSpPr>
          <p:nvPr>
            <p:ph sz="quarter" idx="13" hasCustomPrompt="1"/>
          </p:nvPr>
        </p:nvSpPr>
        <p:spPr>
          <a:xfrm>
            <a:off x="472440" y="4350326"/>
            <a:ext cx="5486400" cy="1501833"/>
          </a:xfrm>
        </p:spPr>
        <p:txBody>
          <a:bodyPr anchor="t" anchorCtr="0"/>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Right">
            <a:extLst>
              <a:ext uri="{FF2B5EF4-FFF2-40B4-BE49-F238E27FC236}">
                <a16:creationId xmlns:a16="http://schemas.microsoft.com/office/drawing/2014/main" id="{A2A1E737-7604-4390-8A7C-C46C3BCE2123}"/>
              </a:ext>
            </a:extLst>
          </p:cNvPr>
          <p:cNvSpPr>
            <a:spLocks noGrp="1"/>
          </p:cNvSpPr>
          <p:nvPr>
            <p:ph sz="quarter" idx="14" hasCustomPrompt="1"/>
          </p:nvPr>
        </p:nvSpPr>
        <p:spPr>
          <a:xfrm>
            <a:off x="6233160" y="4350326"/>
            <a:ext cx="5486400" cy="1501833"/>
          </a:xfrm>
        </p:spPr>
        <p:txBody>
          <a:bodyPr anchor="t" anchorCtr="0"/>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57215F5D-06D5-4F25-9EE6-D928054C2ED5}"/>
              </a:ext>
            </a:extLst>
          </p:cNvPr>
          <p:cNvSpPr>
            <a:spLocks noGrp="1"/>
          </p:cNvSpPr>
          <p:nvPr>
            <p:ph type="body" sz="quarter" idx="15"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2" name="Title 1">
            <a:extLst>
              <a:ext uri="{FF2B5EF4-FFF2-40B4-BE49-F238E27FC236}">
                <a16:creationId xmlns:a16="http://schemas.microsoft.com/office/drawing/2014/main" id="{D378368C-E2EE-42B1-B39C-8632BFAAE1FD}"/>
              </a:ext>
            </a:extLst>
          </p:cNvPr>
          <p:cNvSpPr>
            <a:spLocks noGrp="1"/>
          </p:cNvSpPr>
          <p:nvPr>
            <p:ph type="title" hasCustomPrompt="1"/>
          </p:nvPr>
        </p:nvSpPr>
        <p:spPr>
          <a:xfrm>
            <a:off x="472440" y="0"/>
            <a:ext cx="11247120" cy="1292662"/>
          </a:xfrm>
        </p:spPr>
        <p:txBody>
          <a:bodyPr/>
          <a:lstStyle>
            <a:lvl1pPr>
              <a:defRPr/>
            </a:lvl1pPr>
          </a:lstStyle>
          <a:p>
            <a:r>
              <a:rPr lang="en-US" dirty="0"/>
              <a:t>Horizontal Image-Pale Yellow Layout</a:t>
            </a:r>
          </a:p>
        </p:txBody>
      </p:sp>
      <p:sp>
        <p:nvSpPr>
          <p:cNvPr id="10" name="Picture Placeholder 9">
            <a:extLst>
              <a:ext uri="{FF2B5EF4-FFF2-40B4-BE49-F238E27FC236}">
                <a16:creationId xmlns:a16="http://schemas.microsoft.com/office/drawing/2014/main" id="{7C37E811-1F57-48D8-B768-2BD860B2C6A2}"/>
              </a:ext>
            </a:extLst>
          </p:cNvPr>
          <p:cNvSpPr>
            <a:spLocks noGrp="1"/>
          </p:cNvSpPr>
          <p:nvPr>
            <p:ph type="pic" sz="quarter" idx="17" hasCustomPrompt="1"/>
          </p:nvPr>
        </p:nvSpPr>
        <p:spPr>
          <a:xfrm>
            <a:off x="0" y="1292661"/>
            <a:ext cx="12192000" cy="2971800"/>
          </a:xfrm>
          <a:solidFill>
            <a:schemeClr val="bg2">
              <a:lumMod val="95000"/>
            </a:schemeClr>
          </a:solidFill>
        </p:spPr>
        <p:txBody>
          <a:bodyPr/>
          <a:lstStyle>
            <a:lvl1pPr marL="91440" indent="0">
              <a:spcBef>
                <a:spcPts val="1800"/>
              </a:spcBef>
              <a:buNone/>
              <a:defRPr sz="2000">
                <a:solidFill>
                  <a:schemeClr val="tx2"/>
                </a:solidFill>
              </a:defRPr>
            </a:lvl1pPr>
          </a:lstStyle>
          <a:p>
            <a:r>
              <a:rPr lang="en-US" dirty="0"/>
              <a:t>Click the picture icon below to insert an image. Images that match the height and width of the placeholder (3.25” high by 13.33”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5" name="Slide Number Placeholder 4">
            <a:extLst>
              <a:ext uri="{FF2B5EF4-FFF2-40B4-BE49-F238E27FC236}">
                <a16:creationId xmlns:a16="http://schemas.microsoft.com/office/drawing/2014/main" id="{A19C266F-4C90-4C8E-8307-9565EBDEFFF0}"/>
              </a:ext>
            </a:extLst>
          </p:cNvPr>
          <p:cNvSpPr>
            <a:spLocks noGrp="1"/>
          </p:cNvSpPr>
          <p:nvPr>
            <p:ph type="sldNum" sz="quarter" idx="18"/>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18832800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Left">
            <a:extLst>
              <a:ext uri="{FF2B5EF4-FFF2-40B4-BE49-F238E27FC236}">
                <a16:creationId xmlns:a16="http://schemas.microsoft.com/office/drawing/2014/main" id="{04A83703-60AE-45B0-953C-A4B667B16DF4}"/>
              </a:ext>
            </a:extLst>
          </p:cNvPr>
          <p:cNvSpPr>
            <a:spLocks noGrp="1"/>
          </p:cNvSpPr>
          <p:nvPr>
            <p:ph sz="quarter" idx="13" hasCustomPrompt="1"/>
          </p:nvPr>
        </p:nvSpPr>
        <p:spPr>
          <a:xfrm>
            <a:off x="472440" y="1463040"/>
            <a:ext cx="5486400" cy="4389120"/>
          </a:xfrm>
        </p:spPr>
        <p:txBody>
          <a:bodyPr/>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Right">
            <a:extLst>
              <a:ext uri="{FF2B5EF4-FFF2-40B4-BE49-F238E27FC236}">
                <a16:creationId xmlns:a16="http://schemas.microsoft.com/office/drawing/2014/main" id="{A2A1E737-7604-4390-8A7C-C46C3BCE2123}"/>
              </a:ext>
            </a:extLst>
          </p:cNvPr>
          <p:cNvSpPr>
            <a:spLocks noGrp="1"/>
          </p:cNvSpPr>
          <p:nvPr>
            <p:ph sz="quarter" idx="14" hasCustomPrompt="1"/>
          </p:nvPr>
        </p:nvSpPr>
        <p:spPr>
          <a:xfrm>
            <a:off x="6233160" y="1463040"/>
            <a:ext cx="5486400" cy="4389120"/>
          </a:xfrm>
        </p:spPr>
        <p:txBody>
          <a:bodyPr/>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57215F5D-06D5-4F25-9EE6-D928054C2ED5}"/>
              </a:ext>
            </a:extLst>
          </p:cNvPr>
          <p:cNvSpPr>
            <a:spLocks noGrp="1"/>
          </p:cNvSpPr>
          <p:nvPr>
            <p:ph type="body" sz="quarter" idx="15"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2" name="Title 1">
            <a:extLst>
              <a:ext uri="{FF2B5EF4-FFF2-40B4-BE49-F238E27FC236}">
                <a16:creationId xmlns:a16="http://schemas.microsoft.com/office/drawing/2014/main" id="{D378368C-E2EE-42B1-B39C-8632BFAAE1FD}"/>
              </a:ext>
            </a:extLst>
          </p:cNvPr>
          <p:cNvSpPr>
            <a:spLocks noGrp="1"/>
          </p:cNvSpPr>
          <p:nvPr>
            <p:ph type="title" hasCustomPrompt="1"/>
          </p:nvPr>
        </p:nvSpPr>
        <p:spPr>
          <a:xfrm>
            <a:off x="472440" y="0"/>
            <a:ext cx="11247120" cy="1292662"/>
          </a:xfrm>
        </p:spPr>
        <p:txBody>
          <a:bodyPr/>
          <a:lstStyle>
            <a:lvl1pPr>
              <a:defRPr/>
            </a:lvl1pPr>
          </a:lstStyle>
          <a:p>
            <a:r>
              <a:rPr lang="en-US" dirty="0"/>
              <a:t>Two Content Layout</a:t>
            </a:r>
          </a:p>
        </p:txBody>
      </p:sp>
      <p:sp>
        <p:nvSpPr>
          <p:cNvPr id="4" name="Slide Number Placeholder 3">
            <a:extLst>
              <a:ext uri="{FF2B5EF4-FFF2-40B4-BE49-F238E27FC236}">
                <a16:creationId xmlns:a16="http://schemas.microsoft.com/office/drawing/2014/main" id="{C28DF222-3505-4E8C-BCD6-CE55465FF1D2}"/>
              </a:ext>
            </a:extLst>
          </p:cNvPr>
          <p:cNvSpPr>
            <a:spLocks noGrp="1"/>
          </p:cNvSpPr>
          <p:nvPr>
            <p:ph type="sldNum" sz="quarter" idx="16"/>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17166936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5488" y="1463040"/>
            <a:ext cx="5486400" cy="4389120"/>
          </a:xfrm>
        </p:spPr>
        <p:txBody>
          <a:bodyPr/>
          <a:lstStyle>
            <a:lvl1pPr marL="0" indent="0">
              <a:buNone/>
              <a:defRPr b="0">
                <a:solidFill>
                  <a:schemeClr val="tx2"/>
                </a:solidFill>
                <a:latin typeface="+mn-lt"/>
                <a:cs typeface="Franklin Gothic Book" pitchFamily="34" charset="0"/>
              </a:defRPr>
            </a:lvl1pPr>
            <a:lvl2pPr marL="274320" indent="-274320">
              <a:buClr>
                <a:srgbClr val="D67457"/>
              </a:buClr>
              <a:buFont typeface="Wingdings" panose="05000000000000000000" pitchFamily="2" charset="2"/>
              <a:buChar char="§"/>
              <a:defRPr>
                <a:solidFill>
                  <a:srgbClr val="595959"/>
                </a:solidFill>
                <a:latin typeface="+mn-lt"/>
              </a:defRPr>
            </a:lvl2pPr>
            <a:lvl3pPr marL="548640" indent="-274320">
              <a:buClr>
                <a:srgbClr val="D67457"/>
              </a:buClr>
              <a:buFont typeface="Arial" panose="020B0604020202020204" pitchFamily="34" charset="0"/>
              <a:buChar char="•"/>
              <a:defRPr>
                <a:solidFill>
                  <a:srgbClr val="595959"/>
                </a:solidFill>
                <a:latin typeface="+mn-lt"/>
              </a:defRPr>
            </a:lvl3pPr>
            <a:lvl4pPr marL="822960" indent="-274320">
              <a:buClr>
                <a:srgbClr val="D67457"/>
              </a:buClr>
              <a:buSzPct val="100000"/>
              <a:buFont typeface="Arial" panose="020B0604020202020204" pitchFamily="34" charset="0"/>
              <a:buChar char="–"/>
              <a:defRPr>
                <a:solidFill>
                  <a:srgbClr val="595959"/>
                </a:solidFill>
                <a:latin typeface="+mn-lt"/>
              </a:defRPr>
            </a:lvl4pPr>
            <a:lvl5pPr marL="1097280" indent="-274320">
              <a:buClr>
                <a:srgbClr val="D67457"/>
              </a:buClr>
              <a:buFont typeface="Arial" panose="020B0604020202020204" pitchFamily="34" charset="0"/>
              <a:buChar char="»"/>
              <a:defRPr>
                <a:solidFill>
                  <a:srgbClr val="595959"/>
                </a:solidFill>
                <a:latin typeface="+mn-lt"/>
              </a:defRPr>
            </a:lvl5pPr>
            <a:lvl6pPr marL="1371600" indent="-274320">
              <a:buClr>
                <a:srgbClr val="D67457"/>
              </a:buClr>
              <a:buFont typeface="Arial" panose="020B0604020202020204" pitchFamily="34" charset="0"/>
              <a:buChar char="◦"/>
              <a:defRPr>
                <a:solidFill>
                  <a:srgbClr val="595959"/>
                </a:solidFill>
                <a:latin typeface="+mn-lt"/>
              </a:defRPr>
            </a:lvl6pPr>
            <a:lvl7pPr marL="1645920" indent="-274320">
              <a:buClr>
                <a:srgbClr val="D67457"/>
              </a:buClr>
              <a:buFont typeface="Calibri" panose="020F0502020204030204" pitchFamily="34" charset="0"/>
              <a:buChar char="›"/>
              <a:defRPr>
                <a:solidFill>
                  <a:srgbClr val="595959"/>
                </a:solidFill>
                <a:latin typeface="+mn-lt"/>
              </a:defRPr>
            </a:lvl7pPr>
            <a:lvl8pPr marL="1600200" indent="-228600">
              <a:defRPr>
                <a:solidFill>
                  <a:srgbClr val="595959"/>
                </a:solidFill>
                <a:latin typeface="+mn-lt"/>
              </a:defRPr>
            </a:lvl8pPr>
            <a:lvl9pPr marL="1827213" indent="-228600">
              <a:defRPr>
                <a:solidFill>
                  <a:srgbClr val="595959"/>
                </a:solidFill>
                <a:latin typeface="+mn-lt"/>
              </a:defRPr>
            </a:lvl9pPr>
          </a:lstStyle>
          <a:p>
            <a:pPr lvl="0"/>
            <a:r>
              <a:rPr lang="en-US" dirty="0"/>
              <a:t>Click here to add text, or click on an icon below to add a table, graph, SmartArt object, or picture. Use the Increase List Level and Decrease List Level icons in the Paragraph group on the Home tab to move between levels.</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Level seven</a:t>
            </a:r>
          </a:p>
        </p:txBody>
      </p:sp>
      <p:sp>
        <p:nvSpPr>
          <p:cNvPr id="2" name="Title 1">
            <a:extLst>
              <a:ext uri="{FF2B5EF4-FFF2-40B4-BE49-F238E27FC236}">
                <a16:creationId xmlns:a16="http://schemas.microsoft.com/office/drawing/2014/main" id="{308A0681-A043-48D6-B407-182B8AF8D0CF}"/>
              </a:ext>
            </a:extLst>
          </p:cNvPr>
          <p:cNvSpPr>
            <a:spLocks noGrp="1"/>
          </p:cNvSpPr>
          <p:nvPr>
            <p:ph type="title" hasCustomPrompt="1"/>
          </p:nvPr>
        </p:nvSpPr>
        <p:spPr>
          <a:xfrm>
            <a:off x="472440" y="0"/>
            <a:ext cx="11247120" cy="1292662"/>
          </a:xfrm>
        </p:spPr>
        <p:txBody>
          <a:bodyPr/>
          <a:lstStyle>
            <a:lvl1pPr>
              <a:defRPr/>
            </a:lvl1pPr>
          </a:lstStyle>
          <a:p>
            <a:r>
              <a:rPr lang="en-US" dirty="0"/>
              <a:t>Two Content First Level No Bullets Layout</a:t>
            </a:r>
          </a:p>
        </p:txBody>
      </p:sp>
      <p:sp>
        <p:nvSpPr>
          <p:cNvPr id="7" name="Text Placeholder 8">
            <a:extLst>
              <a:ext uri="{FF2B5EF4-FFF2-40B4-BE49-F238E27FC236}">
                <a16:creationId xmlns:a16="http://schemas.microsoft.com/office/drawing/2014/main" id="{0409538C-5562-47EC-AAE5-CFCB74BF129A}"/>
              </a:ext>
            </a:extLst>
          </p:cNvPr>
          <p:cNvSpPr>
            <a:spLocks noGrp="1"/>
          </p:cNvSpPr>
          <p:nvPr>
            <p:ph type="body" sz="quarter" idx="13"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5" name="Slide Number Placeholder 4">
            <a:extLst>
              <a:ext uri="{FF2B5EF4-FFF2-40B4-BE49-F238E27FC236}">
                <a16:creationId xmlns:a16="http://schemas.microsoft.com/office/drawing/2014/main" id="{3455B2E4-71A5-4C53-93C7-B97EA1EBAD5D}"/>
              </a:ext>
            </a:extLst>
          </p:cNvPr>
          <p:cNvSpPr>
            <a:spLocks noGrp="1"/>
          </p:cNvSpPr>
          <p:nvPr>
            <p:ph type="sldNum" sz="quarter" idx="14"/>
          </p:nvPr>
        </p:nvSpPr>
        <p:spPr/>
        <p:txBody>
          <a:bodyPr/>
          <a:lstStyle/>
          <a:p>
            <a:fld id="{F3477EC8-074D-41C4-94AE-E9EA7CEEA348}" type="slidenum">
              <a:rPr lang="en-US" smtClean="0"/>
              <a:pPr/>
              <a:t>‹#›</a:t>
            </a:fld>
            <a:endParaRPr lang="en-US" dirty="0"/>
          </a:p>
        </p:txBody>
      </p:sp>
      <p:sp>
        <p:nvSpPr>
          <p:cNvPr id="6" name="Content Placeholder 2">
            <a:extLst>
              <a:ext uri="{FF2B5EF4-FFF2-40B4-BE49-F238E27FC236}">
                <a16:creationId xmlns:a16="http://schemas.microsoft.com/office/drawing/2014/main" id="{D7B3DD49-D1B4-4774-8ECF-93AB48D4AA0A}"/>
              </a:ext>
            </a:extLst>
          </p:cNvPr>
          <p:cNvSpPr>
            <a:spLocks noGrp="1"/>
          </p:cNvSpPr>
          <p:nvPr>
            <p:ph idx="15" hasCustomPrompt="1"/>
          </p:nvPr>
        </p:nvSpPr>
        <p:spPr>
          <a:xfrm>
            <a:off x="6233160" y="1463040"/>
            <a:ext cx="5486400" cy="4389120"/>
          </a:xfrm>
        </p:spPr>
        <p:txBody>
          <a:bodyPr/>
          <a:lstStyle>
            <a:lvl1pPr marL="0" indent="0">
              <a:buNone/>
              <a:defRPr b="0">
                <a:solidFill>
                  <a:schemeClr val="tx2"/>
                </a:solidFill>
                <a:latin typeface="+mn-lt"/>
                <a:cs typeface="Franklin Gothic Book" pitchFamily="34" charset="0"/>
              </a:defRPr>
            </a:lvl1pPr>
            <a:lvl2pPr marL="274320" indent="-274320">
              <a:buClr>
                <a:srgbClr val="D67457"/>
              </a:buClr>
              <a:buFont typeface="Wingdings" panose="05000000000000000000" pitchFamily="2" charset="2"/>
              <a:buChar char="§"/>
              <a:defRPr>
                <a:solidFill>
                  <a:srgbClr val="595959"/>
                </a:solidFill>
                <a:latin typeface="+mn-lt"/>
              </a:defRPr>
            </a:lvl2pPr>
            <a:lvl3pPr marL="548640" indent="-274320">
              <a:buClr>
                <a:srgbClr val="D67457"/>
              </a:buClr>
              <a:buFont typeface="Arial" panose="020B0604020202020204" pitchFamily="34" charset="0"/>
              <a:buChar char="•"/>
              <a:defRPr>
                <a:solidFill>
                  <a:srgbClr val="595959"/>
                </a:solidFill>
                <a:latin typeface="+mn-lt"/>
              </a:defRPr>
            </a:lvl3pPr>
            <a:lvl4pPr marL="822960" indent="-274320">
              <a:buClr>
                <a:srgbClr val="D67457"/>
              </a:buClr>
              <a:buSzPct val="100000"/>
              <a:buFont typeface="Arial" panose="020B0604020202020204" pitchFamily="34" charset="0"/>
              <a:buChar char="–"/>
              <a:defRPr>
                <a:solidFill>
                  <a:srgbClr val="595959"/>
                </a:solidFill>
                <a:latin typeface="+mn-lt"/>
              </a:defRPr>
            </a:lvl4pPr>
            <a:lvl5pPr marL="1097280" indent="-274320">
              <a:buClr>
                <a:srgbClr val="D67457"/>
              </a:buClr>
              <a:buFont typeface="Arial" panose="020B0604020202020204" pitchFamily="34" charset="0"/>
              <a:buChar char="»"/>
              <a:defRPr>
                <a:solidFill>
                  <a:srgbClr val="595959"/>
                </a:solidFill>
                <a:latin typeface="+mn-lt"/>
              </a:defRPr>
            </a:lvl5pPr>
            <a:lvl6pPr marL="1371600" indent="-274320">
              <a:buClr>
                <a:srgbClr val="D67457"/>
              </a:buClr>
              <a:buFont typeface="Arial" panose="020B0604020202020204" pitchFamily="34" charset="0"/>
              <a:buChar char="◦"/>
              <a:defRPr>
                <a:solidFill>
                  <a:srgbClr val="595959"/>
                </a:solidFill>
                <a:latin typeface="+mn-lt"/>
              </a:defRPr>
            </a:lvl6pPr>
            <a:lvl7pPr marL="1645920" indent="-274320">
              <a:buClr>
                <a:srgbClr val="D67457"/>
              </a:buClr>
              <a:buFont typeface="Calibri" panose="020F0502020204030204" pitchFamily="34" charset="0"/>
              <a:buChar char="›"/>
              <a:defRPr>
                <a:solidFill>
                  <a:srgbClr val="595959"/>
                </a:solidFill>
                <a:latin typeface="+mn-lt"/>
              </a:defRPr>
            </a:lvl7pPr>
            <a:lvl8pPr marL="1600200" indent="-228600">
              <a:defRPr>
                <a:solidFill>
                  <a:srgbClr val="595959"/>
                </a:solidFill>
                <a:latin typeface="+mn-lt"/>
              </a:defRPr>
            </a:lvl8pPr>
            <a:lvl9pPr marL="1827213" indent="-228600">
              <a:defRPr>
                <a:solidFill>
                  <a:srgbClr val="595959"/>
                </a:solidFill>
                <a:latin typeface="+mn-lt"/>
              </a:defRPr>
            </a:lvl9pPr>
          </a:lstStyle>
          <a:p>
            <a:pPr lvl="0"/>
            <a:r>
              <a:rPr lang="en-US" dirty="0"/>
              <a:t>Click here to add text, or click on an icon below to add a table, graph, SmartArt object, or picture. Use the Increase List Level and Decrease List Level icons in the Paragraph group on the Home tab to move between levels.</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Level seven</a:t>
            </a:r>
          </a:p>
        </p:txBody>
      </p:sp>
    </p:spTree>
    <p:extLst>
      <p:ext uri="{BB962C8B-B14F-4D97-AF65-F5344CB8AC3E}">
        <p14:creationId xmlns:p14="http://schemas.microsoft.com/office/powerpoint/2010/main" val="26482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36B45D-F07D-4ED0-A50B-5B0E555C66E4}"/>
              </a:ext>
            </a:extLst>
          </p:cNvPr>
          <p:cNvSpPr>
            <a:spLocks noGrp="1"/>
          </p:cNvSpPr>
          <p:nvPr>
            <p:ph type="body" sz="quarter" idx="12" hasCustomPrompt="1"/>
          </p:nvPr>
        </p:nvSpPr>
        <p:spPr>
          <a:xfrm>
            <a:off x="475488" y="1463040"/>
            <a:ext cx="5486400" cy="4389120"/>
          </a:xfrm>
        </p:spPr>
        <p:txBody>
          <a:bodyPr/>
          <a:lstStyle>
            <a:lvl1pPr marL="0" indent="0">
              <a:spcBef>
                <a:spcPts val="1800"/>
              </a:spcBef>
              <a:spcAft>
                <a:spcPts val="1800"/>
              </a:spcAft>
              <a:buNone/>
              <a:defRPr b="0">
                <a:solidFill>
                  <a:schemeClr val="tx2"/>
                </a:solidFill>
              </a:defRPr>
            </a:lvl1pPr>
            <a:lvl2pPr marL="0" indent="0">
              <a:spcBef>
                <a:spcPts val="0"/>
              </a:spcBef>
              <a:spcAft>
                <a:spcPts val="1800"/>
              </a:spcAft>
              <a:buNone/>
              <a:defRPr b="0">
                <a:solidFill>
                  <a:schemeClr val="tx2"/>
                </a:solidFill>
              </a:defRPr>
            </a:lvl2pPr>
            <a:lvl3pPr marL="548640" indent="0">
              <a:buNone/>
              <a:defRPr/>
            </a:lvl3pPr>
            <a:lvl4pPr marL="822960" indent="0">
              <a:buNone/>
              <a:defRPr/>
            </a:lvl4pPr>
            <a:lvl5pPr marL="1097280" indent="0">
              <a:buNone/>
              <a:defRPr/>
            </a:lvl5pPr>
          </a:lstStyle>
          <a:p>
            <a:pPr lvl="0"/>
            <a:r>
              <a:rPr lang="en-US" dirty="0"/>
              <a:t>Click here to add text. Use the Increase List Level and Decrease List Level icons in the Paragraph group on the Home tab to move between text levels. </a:t>
            </a:r>
          </a:p>
          <a:p>
            <a:pPr lvl="1"/>
            <a:r>
              <a:rPr lang="en-US" dirty="0"/>
              <a:t>Second level</a:t>
            </a:r>
          </a:p>
        </p:txBody>
      </p:sp>
      <p:sp>
        <p:nvSpPr>
          <p:cNvPr id="6" name="Text Placeholder 4">
            <a:extLst>
              <a:ext uri="{FF2B5EF4-FFF2-40B4-BE49-F238E27FC236}">
                <a16:creationId xmlns:a16="http://schemas.microsoft.com/office/drawing/2014/main" id="{96470C82-F6BE-4FB3-8152-90C1BB1AF1CF}"/>
              </a:ext>
            </a:extLst>
          </p:cNvPr>
          <p:cNvSpPr>
            <a:spLocks noGrp="1"/>
          </p:cNvSpPr>
          <p:nvPr>
            <p:ph type="body" sz="quarter" idx="14" hasCustomPrompt="1"/>
          </p:nvPr>
        </p:nvSpPr>
        <p:spPr>
          <a:xfrm>
            <a:off x="6233160" y="1463040"/>
            <a:ext cx="5486400" cy="4389120"/>
          </a:xfrm>
        </p:spPr>
        <p:txBody>
          <a:bodyPr/>
          <a:lstStyle>
            <a:lvl1pPr marL="0" indent="0">
              <a:spcBef>
                <a:spcPts val="1800"/>
              </a:spcBef>
              <a:spcAft>
                <a:spcPts val="1800"/>
              </a:spcAft>
              <a:buNone/>
              <a:defRPr b="0">
                <a:solidFill>
                  <a:schemeClr val="tx2"/>
                </a:solidFill>
              </a:defRPr>
            </a:lvl1pPr>
            <a:lvl2pPr marL="0" indent="0">
              <a:spcBef>
                <a:spcPts val="0"/>
              </a:spcBef>
              <a:spcAft>
                <a:spcPts val="1800"/>
              </a:spcAft>
              <a:buNone/>
              <a:defRPr b="0">
                <a:solidFill>
                  <a:schemeClr val="tx2"/>
                </a:solidFill>
              </a:defRPr>
            </a:lvl2pPr>
            <a:lvl3pPr marL="548640" indent="0">
              <a:buNone/>
              <a:defRPr/>
            </a:lvl3pPr>
            <a:lvl4pPr marL="822960" indent="0">
              <a:buNone/>
              <a:defRPr/>
            </a:lvl4pPr>
            <a:lvl5pPr marL="1097280" indent="0">
              <a:buNone/>
              <a:defRPr/>
            </a:lvl5pPr>
          </a:lstStyle>
          <a:p>
            <a:pPr lvl="0"/>
            <a:r>
              <a:rPr lang="en-US" dirty="0"/>
              <a:t>Click here to add text. Use the Increase List Level and Decrease List Level icons in the Paragraph group on the Home tab to move between text levels. </a:t>
            </a:r>
          </a:p>
          <a:p>
            <a:pPr lvl="1"/>
            <a:r>
              <a:rPr lang="en-US" dirty="0"/>
              <a:t>Second level</a:t>
            </a:r>
          </a:p>
        </p:txBody>
      </p:sp>
      <p:sp>
        <p:nvSpPr>
          <p:cNvPr id="3" name="Title 2">
            <a:extLst>
              <a:ext uri="{FF2B5EF4-FFF2-40B4-BE49-F238E27FC236}">
                <a16:creationId xmlns:a16="http://schemas.microsoft.com/office/drawing/2014/main" id="{DA7423F9-FBC9-4F9C-8010-5C798FF5C5D9}"/>
              </a:ext>
            </a:extLst>
          </p:cNvPr>
          <p:cNvSpPr>
            <a:spLocks noGrp="1"/>
          </p:cNvSpPr>
          <p:nvPr>
            <p:ph type="title" hasCustomPrompt="1"/>
          </p:nvPr>
        </p:nvSpPr>
        <p:spPr>
          <a:xfrm>
            <a:off x="472440" y="0"/>
            <a:ext cx="11247120" cy="1292662"/>
          </a:xfrm>
        </p:spPr>
        <p:txBody>
          <a:bodyPr/>
          <a:lstStyle>
            <a:lvl1pPr>
              <a:defRPr/>
            </a:lvl1pPr>
          </a:lstStyle>
          <a:p>
            <a:r>
              <a:rPr lang="en-US" dirty="0"/>
              <a:t>Two Content No Bullets Layout</a:t>
            </a:r>
          </a:p>
        </p:txBody>
      </p:sp>
      <p:sp>
        <p:nvSpPr>
          <p:cNvPr id="8" name="Text Placeholder 8">
            <a:extLst>
              <a:ext uri="{FF2B5EF4-FFF2-40B4-BE49-F238E27FC236}">
                <a16:creationId xmlns:a16="http://schemas.microsoft.com/office/drawing/2014/main" id="{167AE2A4-6C59-4D91-9BC0-9356D9DBF6A1}"/>
              </a:ext>
            </a:extLst>
          </p:cNvPr>
          <p:cNvSpPr>
            <a:spLocks noGrp="1"/>
          </p:cNvSpPr>
          <p:nvPr>
            <p:ph type="body" sz="quarter" idx="15"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7" name="Slide Number Placeholder 6">
            <a:extLst>
              <a:ext uri="{FF2B5EF4-FFF2-40B4-BE49-F238E27FC236}">
                <a16:creationId xmlns:a16="http://schemas.microsoft.com/office/drawing/2014/main" id="{F464001B-5444-458A-911D-2BB927A7E202}"/>
              </a:ext>
            </a:extLst>
          </p:cNvPr>
          <p:cNvSpPr>
            <a:spLocks noGrp="1"/>
          </p:cNvSpPr>
          <p:nvPr>
            <p:ph type="sldNum" sz="quarter" idx="16"/>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22332165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With Lead-In Tex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B29495D-205E-4D74-8F89-5F310B1F93B7}"/>
              </a:ext>
            </a:extLst>
          </p:cNvPr>
          <p:cNvSpPr>
            <a:spLocks noGrp="1"/>
          </p:cNvSpPr>
          <p:nvPr>
            <p:ph type="body" sz="quarter" idx="16" hasCustomPrompt="1"/>
          </p:nvPr>
        </p:nvSpPr>
        <p:spPr>
          <a:xfrm>
            <a:off x="475488" y="1463040"/>
            <a:ext cx="11247120" cy="914400"/>
          </a:xfrm>
        </p:spPr>
        <p:txBody>
          <a:bodyPr/>
          <a:lstStyle>
            <a:lvl1pPr marL="0" indent="0">
              <a:buNone/>
              <a:defRPr/>
            </a:lvl1pPr>
          </a:lstStyle>
          <a:p>
            <a:pPr lvl="0"/>
            <a:r>
              <a:rPr lang="en-US" dirty="0"/>
              <a:t>Click here to add lead-in text.</a:t>
            </a:r>
          </a:p>
        </p:txBody>
      </p:sp>
      <p:sp>
        <p:nvSpPr>
          <p:cNvPr id="5" name="Content Placeholder 4">
            <a:extLst>
              <a:ext uri="{FF2B5EF4-FFF2-40B4-BE49-F238E27FC236}">
                <a16:creationId xmlns:a16="http://schemas.microsoft.com/office/drawing/2014/main" id="{71F9E5BE-1792-4092-B058-E57EA24FD329}"/>
              </a:ext>
            </a:extLst>
          </p:cNvPr>
          <p:cNvSpPr>
            <a:spLocks noGrp="1"/>
          </p:cNvSpPr>
          <p:nvPr>
            <p:ph sz="quarter" idx="14" hasCustomPrompt="1"/>
          </p:nvPr>
        </p:nvSpPr>
        <p:spPr>
          <a:xfrm>
            <a:off x="475488" y="2560320"/>
            <a:ext cx="5486400" cy="3291840"/>
          </a:xfrm>
        </p:spPr>
        <p:txBody>
          <a:bodyPr/>
          <a:lstStyle>
            <a:lvl1pPr>
              <a:buClr>
                <a:srgbClr val="D67457"/>
              </a:buClr>
              <a:defRPr sz="2600"/>
            </a:lvl1pPr>
            <a:lvl2pPr>
              <a:buClr>
                <a:srgbClr val="D67457"/>
              </a:buClr>
              <a:defRPr sz="2600"/>
            </a:lvl2pPr>
            <a:lvl3pPr>
              <a:buClr>
                <a:srgbClr val="D67457"/>
              </a:buClr>
              <a:defRPr sz="2600"/>
            </a:lvl3pPr>
            <a:lvl4pPr>
              <a:buClr>
                <a:srgbClr val="D67457"/>
              </a:buClr>
              <a:defRPr sz="2600"/>
            </a:lvl4pPr>
            <a:lvl5pPr>
              <a:buClr>
                <a:srgbClr val="D67457"/>
              </a:buClr>
              <a:defRPr sz="2600"/>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0E483299-B07F-4BFA-BC21-9B0E47639832}"/>
              </a:ext>
            </a:extLst>
          </p:cNvPr>
          <p:cNvSpPr>
            <a:spLocks noGrp="1"/>
          </p:cNvSpPr>
          <p:nvPr>
            <p:ph sz="quarter" idx="15" hasCustomPrompt="1"/>
          </p:nvPr>
        </p:nvSpPr>
        <p:spPr>
          <a:xfrm>
            <a:off x="6233160" y="2560320"/>
            <a:ext cx="5486400" cy="3291840"/>
          </a:xfrm>
        </p:spPr>
        <p:txBody>
          <a:bodyPr/>
          <a:lstStyle>
            <a:lvl1pPr>
              <a:buClr>
                <a:srgbClr val="D67457"/>
              </a:buClr>
              <a:defRPr sz="2600"/>
            </a:lvl1pPr>
            <a:lvl2pPr>
              <a:buClr>
                <a:srgbClr val="D67457"/>
              </a:buClr>
              <a:defRPr sz="2600"/>
            </a:lvl2pPr>
            <a:lvl3pPr>
              <a:buClr>
                <a:srgbClr val="D67457"/>
              </a:buClr>
              <a:defRPr sz="2600"/>
            </a:lvl3pPr>
            <a:lvl4pPr>
              <a:buClr>
                <a:srgbClr val="D67457"/>
              </a:buClr>
              <a:defRPr sz="2600"/>
            </a:lvl4pPr>
            <a:lvl5pPr>
              <a:buClr>
                <a:srgbClr val="D67457"/>
              </a:buClr>
              <a:defRPr sz="2600"/>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83831E99-F1B1-431A-AE61-C07FE9222F34}"/>
              </a:ext>
            </a:extLst>
          </p:cNvPr>
          <p:cNvSpPr>
            <a:spLocks noGrp="1"/>
          </p:cNvSpPr>
          <p:nvPr>
            <p:ph type="title" hasCustomPrompt="1"/>
          </p:nvPr>
        </p:nvSpPr>
        <p:spPr>
          <a:xfrm>
            <a:off x="472440" y="0"/>
            <a:ext cx="11247120" cy="1292662"/>
          </a:xfrm>
        </p:spPr>
        <p:txBody>
          <a:bodyPr/>
          <a:lstStyle>
            <a:lvl1pPr>
              <a:defRPr/>
            </a:lvl1pPr>
          </a:lstStyle>
          <a:p>
            <a:r>
              <a:rPr lang="en-US" dirty="0"/>
              <a:t>Two Content With Lead-In Text Layout</a:t>
            </a:r>
          </a:p>
        </p:txBody>
      </p:sp>
      <p:sp>
        <p:nvSpPr>
          <p:cNvPr id="11" name="Text Placeholder 8">
            <a:extLst>
              <a:ext uri="{FF2B5EF4-FFF2-40B4-BE49-F238E27FC236}">
                <a16:creationId xmlns:a16="http://schemas.microsoft.com/office/drawing/2014/main" id="{F30E04BD-4F49-4311-B418-E17FEBB2BD73}"/>
              </a:ext>
            </a:extLst>
          </p:cNvPr>
          <p:cNvSpPr>
            <a:spLocks noGrp="1"/>
          </p:cNvSpPr>
          <p:nvPr>
            <p:ph type="body" sz="quarter" idx="13"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7" name="Slide Number Placeholder 6">
            <a:extLst>
              <a:ext uri="{FF2B5EF4-FFF2-40B4-BE49-F238E27FC236}">
                <a16:creationId xmlns:a16="http://schemas.microsoft.com/office/drawing/2014/main" id="{D3EA9261-D4C6-464C-A767-EB2A5CC4786D}"/>
              </a:ext>
            </a:extLst>
          </p:cNvPr>
          <p:cNvSpPr>
            <a:spLocks noGrp="1"/>
          </p:cNvSpPr>
          <p:nvPr>
            <p:ph type="sldNum" sz="quarter" idx="17"/>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3894398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11" name="Content Right">
            <a:extLst>
              <a:ext uri="{FF2B5EF4-FFF2-40B4-BE49-F238E27FC236}">
                <a16:creationId xmlns:a16="http://schemas.microsoft.com/office/drawing/2014/main" id="{A2A1E737-7604-4390-8A7C-C46C3BCE2123}"/>
              </a:ext>
            </a:extLst>
          </p:cNvPr>
          <p:cNvSpPr>
            <a:spLocks noGrp="1"/>
          </p:cNvSpPr>
          <p:nvPr>
            <p:ph sz="quarter" idx="14" hasCustomPrompt="1"/>
          </p:nvPr>
        </p:nvSpPr>
        <p:spPr>
          <a:xfrm>
            <a:off x="6233160" y="1463040"/>
            <a:ext cx="5486400" cy="4389120"/>
          </a:xfrm>
        </p:spPr>
        <p:txBody>
          <a:bodyPr/>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57215F5D-06D5-4F25-9EE6-D928054C2ED5}"/>
              </a:ext>
            </a:extLst>
          </p:cNvPr>
          <p:cNvSpPr>
            <a:spLocks noGrp="1"/>
          </p:cNvSpPr>
          <p:nvPr>
            <p:ph type="body" sz="quarter" idx="15" hasCustomPrompt="1"/>
          </p:nvPr>
        </p:nvSpPr>
        <p:spPr>
          <a:xfrm>
            <a:off x="6233158" y="5943600"/>
            <a:ext cx="5486401"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2" name="Title 1">
            <a:extLst>
              <a:ext uri="{FF2B5EF4-FFF2-40B4-BE49-F238E27FC236}">
                <a16:creationId xmlns:a16="http://schemas.microsoft.com/office/drawing/2014/main" id="{D378368C-E2EE-42B1-B39C-8632BFAAE1FD}"/>
              </a:ext>
            </a:extLst>
          </p:cNvPr>
          <p:cNvSpPr>
            <a:spLocks noGrp="1"/>
          </p:cNvSpPr>
          <p:nvPr>
            <p:ph type="title" hasCustomPrompt="1"/>
          </p:nvPr>
        </p:nvSpPr>
        <p:spPr>
          <a:xfrm>
            <a:off x="6233160" y="0"/>
            <a:ext cx="5486400" cy="1292662"/>
          </a:xfrm>
        </p:spPr>
        <p:txBody>
          <a:bodyPr/>
          <a:lstStyle>
            <a:lvl1pPr>
              <a:defRPr/>
            </a:lvl1pPr>
          </a:lstStyle>
          <a:p>
            <a:r>
              <a:rPr lang="en-US" dirty="0"/>
              <a:t>Image Left Layout</a:t>
            </a:r>
          </a:p>
        </p:txBody>
      </p:sp>
      <p:sp>
        <p:nvSpPr>
          <p:cNvPr id="8" name="Picture Placeholder 9">
            <a:extLst>
              <a:ext uri="{FF2B5EF4-FFF2-40B4-BE49-F238E27FC236}">
                <a16:creationId xmlns:a16="http://schemas.microsoft.com/office/drawing/2014/main" id="{477B8D20-0800-44D7-AD86-E6C72B7506FC}"/>
              </a:ext>
            </a:extLst>
          </p:cNvPr>
          <p:cNvSpPr>
            <a:spLocks noGrp="1"/>
          </p:cNvSpPr>
          <p:nvPr>
            <p:ph type="pic" sz="quarter" idx="16" hasCustomPrompt="1"/>
          </p:nvPr>
        </p:nvSpPr>
        <p:spPr>
          <a:xfrm>
            <a:off x="0" y="-1"/>
            <a:ext cx="5715000" cy="6269011"/>
          </a:xfrm>
          <a:solidFill>
            <a:schemeClr val="bg2">
              <a:lumMod val="95000"/>
            </a:schemeClr>
          </a:solidFill>
        </p:spPr>
        <p:txBody>
          <a:bodyPr/>
          <a:lstStyle>
            <a:lvl1pPr marL="91440" indent="0">
              <a:spcBef>
                <a:spcPts val="1800"/>
              </a:spcBef>
              <a:buNone/>
              <a:defRPr sz="2000">
                <a:solidFill>
                  <a:schemeClr val="tx2"/>
                </a:solidFill>
              </a:defRPr>
            </a:lvl1pPr>
          </a:lstStyle>
          <a:p>
            <a:r>
              <a:rPr lang="en-US" dirty="0"/>
              <a:t>Click the picture icon below to insert an image. Images that match the height and width of the placeholder (7.5” high by 6.25”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3" name="Slide Number Placeholder 2">
            <a:extLst>
              <a:ext uri="{FF2B5EF4-FFF2-40B4-BE49-F238E27FC236}">
                <a16:creationId xmlns:a16="http://schemas.microsoft.com/office/drawing/2014/main" id="{419AB9BA-47DC-410F-A6ED-31D2934982F8}"/>
              </a:ext>
            </a:extLst>
          </p:cNvPr>
          <p:cNvSpPr>
            <a:spLocks noGrp="1"/>
          </p:cNvSpPr>
          <p:nvPr>
            <p:ph type="sldNum" sz="quarter" idx="17"/>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4151114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Left 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945FB2-9882-4402-A032-68A55AB0C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1" name="Content Right">
            <a:extLst>
              <a:ext uri="{FF2B5EF4-FFF2-40B4-BE49-F238E27FC236}">
                <a16:creationId xmlns:a16="http://schemas.microsoft.com/office/drawing/2014/main" id="{A2A1E737-7604-4390-8A7C-C46C3BCE2123}"/>
              </a:ext>
            </a:extLst>
          </p:cNvPr>
          <p:cNvSpPr>
            <a:spLocks noGrp="1"/>
          </p:cNvSpPr>
          <p:nvPr>
            <p:ph sz="quarter" idx="14" hasCustomPrompt="1"/>
          </p:nvPr>
        </p:nvSpPr>
        <p:spPr>
          <a:xfrm>
            <a:off x="6233160" y="1463040"/>
            <a:ext cx="5486400" cy="4389120"/>
          </a:xfrm>
        </p:spPr>
        <p:txBody>
          <a:bodyPr/>
          <a:lstStyle>
            <a:lvl1pPr>
              <a:buClr>
                <a:srgbClr val="D67457"/>
              </a:buClr>
              <a:defRPr>
                <a:solidFill>
                  <a:schemeClr val="bg1"/>
                </a:solidFill>
              </a:defRPr>
            </a:lvl1pPr>
            <a:lvl2pPr>
              <a:buClr>
                <a:srgbClr val="D67457"/>
              </a:buClr>
              <a:defRPr>
                <a:solidFill>
                  <a:schemeClr val="bg1"/>
                </a:solidFill>
              </a:defRPr>
            </a:lvl2pPr>
            <a:lvl3pPr>
              <a:buClr>
                <a:srgbClr val="D67457"/>
              </a:buClr>
              <a:defRPr>
                <a:solidFill>
                  <a:schemeClr val="bg1"/>
                </a:solidFill>
              </a:defRPr>
            </a:lvl3pPr>
            <a:lvl4pPr>
              <a:buClr>
                <a:srgbClr val="D67457"/>
              </a:buClr>
              <a:defRPr>
                <a:solidFill>
                  <a:schemeClr val="bg1"/>
                </a:solidFill>
              </a:defRPr>
            </a:lvl4pPr>
            <a:lvl5pPr>
              <a:buClr>
                <a:srgbClr val="D67457"/>
              </a:buClr>
              <a:defRPr>
                <a:solidFill>
                  <a:schemeClr val="bg1"/>
                </a:solidFill>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57215F5D-06D5-4F25-9EE6-D928054C2ED5}"/>
              </a:ext>
            </a:extLst>
          </p:cNvPr>
          <p:cNvSpPr>
            <a:spLocks noGrp="1"/>
          </p:cNvSpPr>
          <p:nvPr>
            <p:ph type="body" sz="quarter" idx="15" hasCustomPrompt="1"/>
          </p:nvPr>
        </p:nvSpPr>
        <p:spPr>
          <a:xfrm>
            <a:off x="6233158" y="5943600"/>
            <a:ext cx="5486401" cy="325410"/>
          </a:xfrm>
        </p:spPr>
        <p:txBody>
          <a:bodyPr anchor="t" anchorCtr="0">
            <a:normAutofit/>
          </a:bodyPr>
          <a:lstStyle>
            <a:lvl1pPr marL="0" indent="0">
              <a:spcBef>
                <a:spcPts val="0"/>
              </a:spcBef>
              <a:buNone/>
              <a:defRPr sz="1000">
                <a:solidFill>
                  <a:schemeClr val="bg1"/>
                </a:solidFill>
              </a:defRPr>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2" name="Title 1">
            <a:extLst>
              <a:ext uri="{FF2B5EF4-FFF2-40B4-BE49-F238E27FC236}">
                <a16:creationId xmlns:a16="http://schemas.microsoft.com/office/drawing/2014/main" id="{D378368C-E2EE-42B1-B39C-8632BFAAE1FD}"/>
              </a:ext>
            </a:extLst>
          </p:cNvPr>
          <p:cNvSpPr>
            <a:spLocks noGrp="1"/>
          </p:cNvSpPr>
          <p:nvPr>
            <p:ph type="title" hasCustomPrompt="1"/>
          </p:nvPr>
        </p:nvSpPr>
        <p:spPr>
          <a:xfrm>
            <a:off x="6233160" y="0"/>
            <a:ext cx="5486400" cy="1292662"/>
          </a:xfrm>
        </p:spPr>
        <p:txBody>
          <a:bodyPr/>
          <a:lstStyle>
            <a:lvl1pPr>
              <a:defRPr>
                <a:solidFill>
                  <a:schemeClr val="bg1"/>
                </a:solidFill>
              </a:defRPr>
            </a:lvl1pPr>
          </a:lstStyle>
          <a:p>
            <a:r>
              <a:rPr lang="en-US" dirty="0"/>
              <a:t>Image Left Blue  Layout</a:t>
            </a:r>
          </a:p>
        </p:txBody>
      </p:sp>
      <p:sp>
        <p:nvSpPr>
          <p:cNvPr id="8" name="Picture Placeholder 9">
            <a:extLst>
              <a:ext uri="{FF2B5EF4-FFF2-40B4-BE49-F238E27FC236}">
                <a16:creationId xmlns:a16="http://schemas.microsoft.com/office/drawing/2014/main" id="{477B8D20-0800-44D7-AD86-E6C72B7506FC}"/>
              </a:ext>
            </a:extLst>
          </p:cNvPr>
          <p:cNvSpPr>
            <a:spLocks noGrp="1"/>
          </p:cNvSpPr>
          <p:nvPr>
            <p:ph type="pic" sz="quarter" idx="16" hasCustomPrompt="1"/>
          </p:nvPr>
        </p:nvSpPr>
        <p:spPr>
          <a:xfrm>
            <a:off x="0" y="-1"/>
            <a:ext cx="5715000" cy="6269011"/>
          </a:xfrm>
          <a:solidFill>
            <a:schemeClr val="bg2">
              <a:lumMod val="95000"/>
            </a:schemeClr>
          </a:solidFill>
        </p:spPr>
        <p:txBody>
          <a:bodyPr/>
          <a:lstStyle>
            <a:lvl1pPr marL="91440" indent="0">
              <a:spcBef>
                <a:spcPts val="1800"/>
              </a:spcBef>
              <a:buNone/>
              <a:defRPr sz="2000">
                <a:solidFill>
                  <a:schemeClr val="tx2"/>
                </a:solidFill>
              </a:defRPr>
            </a:lvl1pPr>
          </a:lstStyle>
          <a:p>
            <a:r>
              <a:rPr lang="en-US" dirty="0"/>
              <a:t>Click the picture icon below to insert an image. Images that match the height and width of the placeholder (7.5” high by 6.25”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5" name="Slide Number Placeholder 4">
            <a:extLst>
              <a:ext uri="{FF2B5EF4-FFF2-40B4-BE49-F238E27FC236}">
                <a16:creationId xmlns:a16="http://schemas.microsoft.com/office/drawing/2014/main" id="{7E4AF1D1-BDDB-4EBB-8645-5113C374A5B2}"/>
              </a:ext>
            </a:extLst>
          </p:cNvPr>
          <p:cNvSpPr>
            <a:spLocks noGrp="1"/>
          </p:cNvSpPr>
          <p:nvPr>
            <p:ph type="sldNum" sz="quarter" idx="17"/>
          </p:nvPr>
        </p:nvSpPr>
        <p:spPr/>
        <p:txBody>
          <a:bodyPr/>
          <a:lstStyle>
            <a:lvl1pPr>
              <a:defRPr>
                <a:solidFill>
                  <a:schemeClr val="bg1"/>
                </a:solidFill>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227335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ultiple Images Right">
    <p:spTree>
      <p:nvGrpSpPr>
        <p:cNvPr id="1" name=""/>
        <p:cNvGrpSpPr/>
        <p:nvPr/>
      </p:nvGrpSpPr>
      <p:grpSpPr>
        <a:xfrm>
          <a:off x="0" y="0"/>
          <a:ext cx="0" cy="0"/>
          <a:chOff x="0" y="0"/>
          <a:chExt cx="0" cy="0"/>
        </a:xfrm>
      </p:grpSpPr>
      <p:sp>
        <p:nvSpPr>
          <p:cNvPr id="9" name="Content Left">
            <a:extLst>
              <a:ext uri="{FF2B5EF4-FFF2-40B4-BE49-F238E27FC236}">
                <a16:creationId xmlns:a16="http://schemas.microsoft.com/office/drawing/2014/main" id="{04A83703-60AE-45B0-953C-A4B667B16DF4}"/>
              </a:ext>
            </a:extLst>
          </p:cNvPr>
          <p:cNvSpPr>
            <a:spLocks noGrp="1"/>
          </p:cNvSpPr>
          <p:nvPr>
            <p:ph sz="quarter" idx="13" hasCustomPrompt="1"/>
          </p:nvPr>
        </p:nvSpPr>
        <p:spPr>
          <a:xfrm>
            <a:off x="472440" y="1463040"/>
            <a:ext cx="5486400" cy="4389120"/>
          </a:xfrm>
        </p:spPr>
        <p:txBody>
          <a:bodyPr/>
          <a:lstStyle>
            <a:lvl1pPr>
              <a:buClr>
                <a:srgbClr val="D67457"/>
              </a:buClr>
              <a:defRPr/>
            </a:lvl1pPr>
            <a:lvl2pPr>
              <a:buClr>
                <a:srgbClr val="D67457"/>
              </a:buClr>
              <a:defRPr/>
            </a:lvl2pPr>
            <a:lvl3pPr>
              <a:buClr>
                <a:srgbClr val="D67457"/>
              </a:buClr>
              <a:defRPr/>
            </a:lvl3pPr>
            <a:lvl4pPr>
              <a:buClr>
                <a:srgbClr val="D67457"/>
              </a:buClr>
              <a:defRPr/>
            </a:lvl4pPr>
            <a:lvl5pPr>
              <a:buClr>
                <a:srgbClr val="D67457"/>
              </a:buClr>
              <a:defRPr/>
            </a:lvl5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57215F5D-06D5-4F25-9EE6-D928054C2ED5}"/>
              </a:ext>
            </a:extLst>
          </p:cNvPr>
          <p:cNvSpPr>
            <a:spLocks noGrp="1"/>
          </p:cNvSpPr>
          <p:nvPr>
            <p:ph type="body" sz="quarter" idx="15" hasCustomPrompt="1"/>
          </p:nvPr>
        </p:nvSpPr>
        <p:spPr>
          <a:xfrm>
            <a:off x="472440" y="5943600"/>
            <a:ext cx="548640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2" name="Title 1">
            <a:extLst>
              <a:ext uri="{FF2B5EF4-FFF2-40B4-BE49-F238E27FC236}">
                <a16:creationId xmlns:a16="http://schemas.microsoft.com/office/drawing/2014/main" id="{D378368C-E2EE-42B1-B39C-8632BFAAE1FD}"/>
              </a:ext>
            </a:extLst>
          </p:cNvPr>
          <p:cNvSpPr>
            <a:spLocks noGrp="1"/>
          </p:cNvSpPr>
          <p:nvPr>
            <p:ph type="title" hasCustomPrompt="1"/>
          </p:nvPr>
        </p:nvSpPr>
        <p:spPr>
          <a:xfrm>
            <a:off x="472440" y="0"/>
            <a:ext cx="5486400" cy="1292662"/>
          </a:xfrm>
        </p:spPr>
        <p:txBody>
          <a:bodyPr/>
          <a:lstStyle>
            <a:lvl1pPr>
              <a:defRPr/>
            </a:lvl1pPr>
          </a:lstStyle>
          <a:p>
            <a:r>
              <a:rPr lang="en-US" dirty="0"/>
              <a:t>Multiple Images Right Layout</a:t>
            </a:r>
          </a:p>
        </p:txBody>
      </p:sp>
      <p:sp>
        <p:nvSpPr>
          <p:cNvPr id="8" name="Picture Placeholder 9">
            <a:extLst>
              <a:ext uri="{FF2B5EF4-FFF2-40B4-BE49-F238E27FC236}">
                <a16:creationId xmlns:a16="http://schemas.microsoft.com/office/drawing/2014/main" id="{00F10FA8-5243-46E8-96C2-C487B10503EF}"/>
              </a:ext>
            </a:extLst>
          </p:cNvPr>
          <p:cNvSpPr>
            <a:spLocks noGrp="1"/>
          </p:cNvSpPr>
          <p:nvPr>
            <p:ph type="pic" sz="quarter" idx="16" hasCustomPrompt="1"/>
          </p:nvPr>
        </p:nvSpPr>
        <p:spPr>
          <a:xfrm>
            <a:off x="6233160" y="-1"/>
            <a:ext cx="5486400" cy="2071256"/>
          </a:xfrm>
          <a:solidFill>
            <a:schemeClr val="bg2">
              <a:lumMod val="95000"/>
            </a:schemeClr>
          </a:solidFill>
        </p:spPr>
        <p:txBody>
          <a:bodyPr/>
          <a:lstStyle>
            <a:lvl1pPr marL="91440" indent="0">
              <a:spcBef>
                <a:spcPts val="1800"/>
              </a:spcBef>
              <a:buNone/>
              <a:defRPr sz="1600">
                <a:solidFill>
                  <a:schemeClr val="tx2"/>
                </a:solidFill>
              </a:defRPr>
            </a:lvl1pPr>
          </a:lstStyle>
          <a:p>
            <a:r>
              <a:rPr lang="en-US" dirty="0"/>
              <a:t>Click the picture icon below to insert an image. Images that match the height and width of the placeholder (7.5” high by 6.25”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10" name="Picture Placeholder 9">
            <a:extLst>
              <a:ext uri="{FF2B5EF4-FFF2-40B4-BE49-F238E27FC236}">
                <a16:creationId xmlns:a16="http://schemas.microsoft.com/office/drawing/2014/main" id="{5BC6A963-875D-4FEE-A0DA-190D8626AA50}"/>
              </a:ext>
            </a:extLst>
          </p:cNvPr>
          <p:cNvSpPr>
            <a:spLocks noGrp="1"/>
          </p:cNvSpPr>
          <p:nvPr>
            <p:ph type="pic" sz="quarter" idx="17" hasCustomPrompt="1"/>
          </p:nvPr>
        </p:nvSpPr>
        <p:spPr>
          <a:xfrm>
            <a:off x="6233160" y="2154210"/>
            <a:ext cx="2697480" cy="4114800"/>
          </a:xfrm>
          <a:solidFill>
            <a:schemeClr val="bg2">
              <a:lumMod val="95000"/>
            </a:schemeClr>
          </a:solidFill>
        </p:spPr>
        <p:txBody>
          <a:bodyPr/>
          <a:lstStyle>
            <a:lvl1pPr marL="91440" indent="0">
              <a:spcBef>
                <a:spcPts val="1800"/>
              </a:spcBef>
              <a:buNone/>
              <a:defRPr sz="1600">
                <a:solidFill>
                  <a:schemeClr val="tx2"/>
                </a:solidFill>
              </a:defRPr>
            </a:lvl1pPr>
          </a:lstStyle>
          <a:p>
            <a:r>
              <a:rPr lang="en-US" dirty="0"/>
              <a:t>Click the picture icon below to insert an image. Images that match the height and width of the placeholder (7.5” high by 6.25”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12" name="Picture Placeholder 9">
            <a:extLst>
              <a:ext uri="{FF2B5EF4-FFF2-40B4-BE49-F238E27FC236}">
                <a16:creationId xmlns:a16="http://schemas.microsoft.com/office/drawing/2014/main" id="{D73C79DF-270B-40D6-BBE3-4E9F9A02659F}"/>
              </a:ext>
            </a:extLst>
          </p:cNvPr>
          <p:cNvSpPr>
            <a:spLocks noGrp="1"/>
          </p:cNvSpPr>
          <p:nvPr>
            <p:ph type="pic" sz="quarter" idx="18" hasCustomPrompt="1"/>
          </p:nvPr>
        </p:nvSpPr>
        <p:spPr>
          <a:xfrm>
            <a:off x="9022080" y="2154210"/>
            <a:ext cx="2697480" cy="4114800"/>
          </a:xfrm>
          <a:solidFill>
            <a:schemeClr val="bg2">
              <a:lumMod val="95000"/>
            </a:schemeClr>
          </a:solidFill>
        </p:spPr>
        <p:txBody>
          <a:bodyPr/>
          <a:lstStyle>
            <a:lvl1pPr marL="91440" indent="0">
              <a:spcBef>
                <a:spcPts val="1800"/>
              </a:spcBef>
              <a:buNone/>
              <a:defRPr sz="1600">
                <a:solidFill>
                  <a:schemeClr val="tx2"/>
                </a:solidFill>
              </a:defRPr>
            </a:lvl1pPr>
          </a:lstStyle>
          <a:p>
            <a:r>
              <a:rPr lang="en-US" dirty="0"/>
              <a:t>Click the picture icon below to insert an image. Images that match the height and width of the placeholder (7.5” high by 6.25”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3" name="Slide Number Placeholder 2">
            <a:extLst>
              <a:ext uri="{FF2B5EF4-FFF2-40B4-BE49-F238E27FC236}">
                <a16:creationId xmlns:a16="http://schemas.microsoft.com/office/drawing/2014/main" id="{A7C84E17-D148-40C0-9FD9-D2F66C53545C}"/>
              </a:ext>
            </a:extLst>
          </p:cNvPr>
          <p:cNvSpPr>
            <a:spLocks noGrp="1"/>
          </p:cNvSpPr>
          <p:nvPr>
            <p:ph type="sldNum" sz="quarter" idx="19"/>
          </p:nvPr>
        </p:nvSpPr>
        <p:spPr/>
        <p:txBody>
          <a:body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3588092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Go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627090-7FAA-4ABA-94AF-C55EE0046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 y="428"/>
            <a:ext cx="12187428" cy="6857142"/>
          </a:xfrm>
          <a:prstGeom prst="rect">
            <a:avLst/>
          </a:prstGeom>
        </p:spPr>
      </p:pic>
      <p:sp>
        <p:nvSpPr>
          <p:cNvPr id="2" name="Title 1"/>
          <p:cNvSpPr>
            <a:spLocks noGrp="1"/>
          </p:cNvSpPr>
          <p:nvPr>
            <p:ph type="title" hasCustomPrompt="1"/>
          </p:nvPr>
        </p:nvSpPr>
        <p:spPr>
          <a:xfrm>
            <a:off x="453481" y="1264705"/>
            <a:ext cx="8549640" cy="769441"/>
          </a:xfrm>
        </p:spPr>
        <p:txBody>
          <a:bodyPr wrap="square" anchor="b" anchorCtr="0">
            <a:spAutoFit/>
          </a:bodyPr>
          <a:lstStyle>
            <a:lvl1pPr algn="l">
              <a:defRPr sz="5000" b="1" baseline="0">
                <a:solidFill>
                  <a:schemeClr val="accent1"/>
                </a:solidFill>
                <a:latin typeface="+mn-lt"/>
              </a:defRPr>
            </a:lvl1pPr>
          </a:lstStyle>
          <a:p>
            <a:r>
              <a:rPr lang="en-US" dirty="0"/>
              <a:t>Section Header Gold Title</a:t>
            </a:r>
          </a:p>
        </p:txBody>
      </p:sp>
      <p:sp>
        <p:nvSpPr>
          <p:cNvPr id="8" name="Text Placeholder 7">
            <a:extLst>
              <a:ext uri="{FF2B5EF4-FFF2-40B4-BE49-F238E27FC236}">
                <a16:creationId xmlns:a16="http://schemas.microsoft.com/office/drawing/2014/main" id="{E3F163D2-E1FC-4D6E-89BE-3CC174834F14}"/>
              </a:ext>
            </a:extLst>
          </p:cNvPr>
          <p:cNvSpPr>
            <a:spLocks noGrp="1"/>
          </p:cNvSpPr>
          <p:nvPr>
            <p:ph type="body" sz="quarter" idx="10" hasCustomPrompt="1"/>
          </p:nvPr>
        </p:nvSpPr>
        <p:spPr>
          <a:xfrm>
            <a:off x="454025" y="2103438"/>
            <a:ext cx="8548688" cy="1116012"/>
          </a:xfrm>
        </p:spPr>
        <p:txBody>
          <a:bodyPr/>
          <a:lstStyle>
            <a:lvl1pPr marL="0" indent="0">
              <a:buFontTx/>
              <a:buNone/>
              <a:defRPr sz="3700" baseline="0">
                <a:solidFill>
                  <a:schemeClr val="tx2"/>
                </a:solidFill>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dirty="0"/>
              <a:t>Additional information about this section (optional)</a:t>
            </a:r>
          </a:p>
        </p:txBody>
      </p:sp>
      <p:sp>
        <p:nvSpPr>
          <p:cNvPr id="9" name="Picture Placeholder 9">
            <a:extLst>
              <a:ext uri="{FF2B5EF4-FFF2-40B4-BE49-F238E27FC236}">
                <a16:creationId xmlns:a16="http://schemas.microsoft.com/office/drawing/2014/main" id="{D3354D46-0E2D-4FAA-813E-C9D8A2DA32C9}"/>
              </a:ext>
            </a:extLst>
          </p:cNvPr>
          <p:cNvSpPr>
            <a:spLocks noGrp="1"/>
          </p:cNvSpPr>
          <p:nvPr>
            <p:ph type="pic" sz="quarter" idx="14" hasCustomPrompt="1"/>
          </p:nvPr>
        </p:nvSpPr>
        <p:spPr>
          <a:xfrm>
            <a:off x="9174480" y="-1"/>
            <a:ext cx="3017520" cy="6858000"/>
          </a:xfrm>
          <a:solidFill>
            <a:schemeClr val="bg2">
              <a:lumMod val="95000"/>
            </a:schemeClr>
          </a:solidFill>
        </p:spPr>
        <p:txBody>
          <a:bodyPr/>
          <a:lstStyle>
            <a:lvl1pPr marL="91440" indent="0">
              <a:spcBef>
                <a:spcPts val="1800"/>
              </a:spcBef>
              <a:buNone/>
              <a:defRPr sz="1600">
                <a:solidFill>
                  <a:schemeClr val="tx2"/>
                </a:solidFill>
              </a:defRPr>
            </a:lvl1pPr>
          </a:lstStyle>
          <a:p>
            <a:r>
              <a:rPr lang="en-US" dirty="0"/>
              <a:t>Click the picture icon below to insert an image. Images that match the height and width of the placeholder (7.5” high by 6.25” wide) will reduce time spent cropping the image to fit the slide. Lower resolution images (150 to 220 dpi) will keep the file size down. Use the Picture Tools, Size dialog box, and be sure that “Lock aspect ratio” is selected before resizing images.</a:t>
            </a:r>
          </a:p>
        </p:txBody>
      </p:sp>
      <p:sp>
        <p:nvSpPr>
          <p:cNvPr id="10" name="Slide Number Placeholder 9">
            <a:extLst>
              <a:ext uri="{FF2B5EF4-FFF2-40B4-BE49-F238E27FC236}">
                <a16:creationId xmlns:a16="http://schemas.microsoft.com/office/drawing/2014/main" id="{637F32D9-3C5A-4F82-ACA1-F93AE4EB4662}"/>
              </a:ext>
            </a:extLst>
          </p:cNvPr>
          <p:cNvSpPr>
            <a:spLocks noGrp="1"/>
          </p:cNvSpPr>
          <p:nvPr>
            <p:ph type="sldNum" sz="quarter" idx="15"/>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981383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FA783951-2B09-44AE-BF73-DD2CBAB5FC4C}"/>
              </a:ext>
            </a:extLst>
          </p:cNvPr>
          <p:cNvSpPr>
            <a:spLocks noGrp="1"/>
          </p:cNvSpPr>
          <p:nvPr>
            <p:ph type="pic" sz="quarter" idx="16" hasCustomPrompt="1"/>
          </p:nvPr>
        </p:nvSpPr>
        <p:spPr>
          <a:xfrm>
            <a:off x="0" y="-2"/>
            <a:ext cx="12188952" cy="6172200"/>
          </a:xfrm>
          <a:solidFill>
            <a:schemeClr val="bg2">
              <a:lumMod val="95000"/>
            </a:schemeClr>
          </a:solidFill>
        </p:spPr>
        <p:txBody>
          <a:bodyPr/>
          <a:lstStyle>
            <a:lvl1pPr marL="5029200" indent="0">
              <a:spcBef>
                <a:spcPts val="1800"/>
              </a:spcBef>
              <a:buNone/>
              <a:defRPr sz="2000" i="0">
                <a:solidFill>
                  <a:schemeClr val="tx2"/>
                </a:solidFill>
              </a:defRPr>
            </a:lvl1pPr>
          </a:lstStyle>
          <a:p>
            <a:r>
              <a:rPr lang="en-US" dirty="0"/>
              <a:t>Insert a title in the placeholder above to fulfill the Section 508 requirement that all slides have a unique slide title that is visible in Outline view. Click the picture icon below to insert an image. Images that match the height and width of the placeholder (6.75” high by 13.33”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
        <p:nvSpPr>
          <p:cNvPr id="3" name="Slide Number Placeholder 2">
            <a:extLst>
              <a:ext uri="{FF2B5EF4-FFF2-40B4-BE49-F238E27FC236}">
                <a16:creationId xmlns:a16="http://schemas.microsoft.com/office/drawing/2014/main" id="{60109DF4-5046-4B18-A116-D3C5E8F44FB8}"/>
              </a:ext>
            </a:extLst>
          </p:cNvPr>
          <p:cNvSpPr>
            <a:spLocks noGrp="1"/>
          </p:cNvSpPr>
          <p:nvPr>
            <p:ph type="sldNum" sz="quarter" idx="17"/>
          </p:nvPr>
        </p:nvSpPr>
        <p:spPr/>
        <p:txBody>
          <a:bodyPr/>
          <a:lstStyle/>
          <a:p>
            <a:fld id="{F3477EC8-074D-41C4-94AE-E9EA7CEEA348}" type="slidenum">
              <a:rPr lang="en-US" smtClean="0"/>
              <a:pPr/>
              <a:t>‹#›</a:t>
            </a:fld>
            <a:endParaRPr lang="en-US" dirty="0"/>
          </a:p>
        </p:txBody>
      </p:sp>
      <p:sp>
        <p:nvSpPr>
          <p:cNvPr id="5" name="Title 4">
            <a:extLst>
              <a:ext uri="{FF2B5EF4-FFF2-40B4-BE49-F238E27FC236}">
                <a16:creationId xmlns:a16="http://schemas.microsoft.com/office/drawing/2014/main" id="{B151716B-7195-4A19-87D4-0B879F512A82}"/>
              </a:ext>
            </a:extLst>
          </p:cNvPr>
          <p:cNvSpPr>
            <a:spLocks noGrp="1"/>
          </p:cNvSpPr>
          <p:nvPr>
            <p:ph type="title" hasCustomPrompt="1"/>
          </p:nvPr>
        </p:nvSpPr>
        <p:spPr>
          <a:xfrm>
            <a:off x="365760" y="0"/>
            <a:ext cx="4434840" cy="5303520"/>
          </a:xfrm>
          <a:solidFill>
            <a:schemeClr val="accent1"/>
          </a:solidFill>
        </p:spPr>
        <p:txBody>
          <a:bodyPr lIns="228600" tIns="228600" rIns="228600" bIns="228600">
            <a:normAutofit/>
          </a:bodyPr>
          <a:lstStyle>
            <a:lvl1pPr>
              <a:defRPr sz="6800">
                <a:solidFill>
                  <a:schemeClr val="bg1"/>
                </a:solidFill>
              </a:defRPr>
            </a:lvl1pPr>
          </a:lstStyle>
          <a:p>
            <a:r>
              <a:rPr lang="en-US" dirty="0"/>
              <a:t>“Quote layout”</a:t>
            </a:r>
          </a:p>
        </p:txBody>
      </p:sp>
    </p:spTree>
    <p:extLst>
      <p:ext uri="{BB962C8B-B14F-4D97-AF65-F5344CB8AC3E}">
        <p14:creationId xmlns:p14="http://schemas.microsoft.com/office/powerpoint/2010/main" val="1308101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C58F-1A45-4A61-B2FB-EA47900DF9AB}"/>
              </a:ext>
            </a:extLst>
          </p:cNvPr>
          <p:cNvSpPr>
            <a:spLocks noGrp="1"/>
          </p:cNvSpPr>
          <p:nvPr>
            <p:ph type="title" hasCustomPrompt="1"/>
          </p:nvPr>
        </p:nvSpPr>
        <p:spPr>
          <a:xfrm>
            <a:off x="0" y="-877026"/>
            <a:ext cx="12188952" cy="461390"/>
          </a:xfrm>
        </p:spPr>
        <p:txBody>
          <a:bodyPr>
            <a:normAutofit/>
          </a:bodyPr>
          <a:lstStyle>
            <a:lvl1pPr>
              <a:defRPr sz="1200" b="0"/>
            </a:lvl1pPr>
          </a:lstStyle>
          <a:p>
            <a:r>
              <a:rPr lang="en-US" dirty="0"/>
              <a:t>Full Page Image Layout. This slide title will not appear on-screen in Slide Show view, but will appear in Outline view.</a:t>
            </a:r>
          </a:p>
        </p:txBody>
      </p:sp>
      <p:sp>
        <p:nvSpPr>
          <p:cNvPr id="4" name="Picture Placeholder 9">
            <a:extLst>
              <a:ext uri="{FF2B5EF4-FFF2-40B4-BE49-F238E27FC236}">
                <a16:creationId xmlns:a16="http://schemas.microsoft.com/office/drawing/2014/main" id="{FA783951-2B09-44AE-BF73-DD2CBAB5FC4C}"/>
              </a:ext>
            </a:extLst>
          </p:cNvPr>
          <p:cNvSpPr>
            <a:spLocks noGrp="1"/>
          </p:cNvSpPr>
          <p:nvPr>
            <p:ph type="pic" sz="quarter" idx="16" hasCustomPrompt="1"/>
          </p:nvPr>
        </p:nvSpPr>
        <p:spPr>
          <a:xfrm>
            <a:off x="0" y="-2"/>
            <a:ext cx="12188952" cy="6858000"/>
          </a:xfrm>
          <a:solidFill>
            <a:schemeClr val="bg2">
              <a:lumMod val="95000"/>
            </a:schemeClr>
          </a:solidFill>
        </p:spPr>
        <p:txBody>
          <a:bodyPr/>
          <a:lstStyle>
            <a:lvl1pPr marL="91440" indent="0">
              <a:spcBef>
                <a:spcPts val="1800"/>
              </a:spcBef>
              <a:buNone/>
              <a:defRPr sz="2000" i="0">
                <a:solidFill>
                  <a:schemeClr val="tx2"/>
                </a:solidFill>
              </a:defRPr>
            </a:lvl1pPr>
          </a:lstStyle>
          <a:p>
            <a:r>
              <a:rPr lang="en-US" dirty="0"/>
              <a:t>Insert a title in the placeholder above to fulfill the Section 508 requirement that all slides have a unique slide title that is visible in Outline view. Click the picture icon below to insert an image. Images that match the height and width of the placeholder (7.5” high by 13.33” wide) will reduce time spent cropping the image to fit the slide. Lower resolution images (150 to 220 dpi) will keep the file size down. Use the Picture Tools, Size dialog box, and be sure that “Lock aspect ratio” is selected before resizing images.</a:t>
            </a:r>
          </a:p>
          <a:p>
            <a:endParaRPr lang="en-US" dirty="0"/>
          </a:p>
        </p:txBody>
      </p:sp>
    </p:spTree>
    <p:extLst>
      <p:ext uri="{BB962C8B-B14F-4D97-AF65-F5344CB8AC3E}">
        <p14:creationId xmlns:p14="http://schemas.microsoft.com/office/powerpoint/2010/main" val="34126732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Heavy or Large Content">
    <p:spTree>
      <p:nvGrpSpPr>
        <p:cNvPr id="1" name=""/>
        <p:cNvGrpSpPr/>
        <p:nvPr/>
      </p:nvGrpSpPr>
      <p:grpSpPr>
        <a:xfrm>
          <a:off x="0" y="0"/>
          <a:ext cx="0" cy="0"/>
          <a:chOff x="0" y="0"/>
          <a:chExt cx="0" cy="0"/>
        </a:xfrm>
      </p:grpSpPr>
      <p:sp>
        <p:nvSpPr>
          <p:cNvPr id="7" name="Rectangle 6"/>
          <p:cNvSpPr/>
          <p:nvPr userDrawn="1"/>
        </p:nvSpPr>
        <p:spPr bwMode="gray">
          <a:xfrm>
            <a:off x="0" y="1701580"/>
            <a:ext cx="1219200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solidFill>
                <a:prstClr val="white"/>
              </a:solidFill>
            </a:endParaRPr>
          </a:p>
        </p:txBody>
      </p:sp>
      <p:sp>
        <p:nvSpPr>
          <p:cNvPr id="2" name="Title 1"/>
          <p:cNvSpPr>
            <a:spLocks noGrp="1"/>
          </p:cNvSpPr>
          <p:nvPr>
            <p:ph type="title" hasCustomPrompt="1"/>
          </p:nvPr>
        </p:nvSpPr>
        <p:spPr>
          <a:xfrm>
            <a:off x="152400" y="320040"/>
            <a:ext cx="11887200" cy="659273"/>
          </a:xfrm>
        </p:spPr>
        <p:txBody>
          <a:bodyPr/>
          <a:lstStyle>
            <a:lvl1pPr algn="l">
              <a:defRPr/>
            </a:lvl1pPr>
          </a:lstStyle>
          <a:p>
            <a:r>
              <a:rPr lang="en-US" dirty="0"/>
              <a:t>Text Heavy or Large Content Layout</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6" name="Content Placeholder 5"/>
          <p:cNvSpPr>
            <a:spLocks noGrp="1"/>
          </p:cNvSpPr>
          <p:nvPr>
            <p:ph sz="quarter" idx="11"/>
          </p:nvPr>
        </p:nvSpPr>
        <p:spPr>
          <a:xfrm>
            <a:off x="152400" y="1142999"/>
            <a:ext cx="11887200" cy="4709160"/>
          </a:xfrm>
        </p:spPr>
        <p:txBody>
          <a:bodyPr/>
          <a:lstStyle>
            <a:lvl1pPr>
              <a:defRPr sz="1600" b="0">
                <a:solidFill>
                  <a:srgbClr val="595959"/>
                </a:solidFill>
              </a:defRPr>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D069F8BF-8E79-4C6D-8380-EBDB719C2D3F}"/>
              </a:ext>
            </a:extLst>
          </p:cNvPr>
          <p:cNvSpPr>
            <a:spLocks noGrp="1"/>
          </p:cNvSpPr>
          <p:nvPr>
            <p:ph type="body" sz="quarter" idx="13" hasCustomPrompt="1"/>
          </p:nvPr>
        </p:nvSpPr>
        <p:spPr>
          <a:xfrm>
            <a:off x="152400" y="5943600"/>
            <a:ext cx="1188720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Tree>
    <p:extLst>
      <p:ext uri="{BB962C8B-B14F-4D97-AF65-F5344CB8AC3E}">
        <p14:creationId xmlns:p14="http://schemas.microsoft.com/office/powerpoint/2010/main" val="978737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1653DD8-2B44-4505-93E8-C7218CDAFDFE}"/>
              </a:ext>
            </a:extLst>
          </p:cNvPr>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8" name="Content Placeholder 7">
            <a:extLst>
              <a:ext uri="{FF2B5EF4-FFF2-40B4-BE49-F238E27FC236}">
                <a16:creationId xmlns:a16="http://schemas.microsoft.com/office/drawing/2014/main" id="{6B58AE38-3BE0-4BC4-A6D0-F34DF2081F61}"/>
              </a:ext>
            </a:extLst>
          </p:cNvPr>
          <p:cNvSpPr>
            <a:spLocks noGrp="1"/>
          </p:cNvSpPr>
          <p:nvPr>
            <p:ph sz="quarter" idx="11" hasCustomPrompt="1"/>
          </p:nvPr>
        </p:nvSpPr>
        <p:spPr>
          <a:xfrm>
            <a:off x="475488" y="1463040"/>
            <a:ext cx="11247120" cy="4754880"/>
          </a:xfrm>
        </p:spPr>
        <p:txBody>
          <a:bodyPr/>
          <a:lstStyle>
            <a:lvl1pPr marL="457200" indent="-457200">
              <a:buNone/>
              <a:defRPr sz="1800" b="0">
                <a:solidFill>
                  <a:srgbClr val="595959"/>
                </a:solidFill>
              </a:defRPr>
            </a:lvl1pPr>
            <a:lvl2pPr marL="457200" indent="-457200">
              <a:buNone/>
              <a:defRPr sz="1800"/>
            </a:lvl2pPr>
            <a:lvl3pPr marL="457200" indent="-457200">
              <a:buNone/>
              <a:defRPr sz="1800"/>
            </a:lvl3pPr>
            <a:lvl4pPr marL="457200" indent="-457200">
              <a:buNone/>
              <a:defRPr sz="1800"/>
            </a:lvl4pPr>
            <a:lvl5pPr marL="457200" indent="-457200">
              <a:buNone/>
              <a:defRPr sz="1800"/>
            </a:lvl5pPr>
          </a:lstStyle>
          <a:p>
            <a:pPr marL="457200"/>
            <a:r>
              <a:rPr lang="en-US" dirty="0"/>
              <a:t>References are 18 point with a 0.5” hanging indent and follow APA 6th Edition guidelines.</a:t>
            </a:r>
          </a:p>
          <a:p>
            <a:pPr marL="457200"/>
            <a:r>
              <a:rPr lang="en-US" dirty="0"/>
              <a:t>Hanushek, E. A., &amp; Haycock, K. (2010). An effective teacher in every classroom: A lofty goal, but how to do it? </a:t>
            </a:r>
            <a:r>
              <a:rPr lang="en-US" i="1" dirty="0"/>
              <a:t>Education Next, 10</a:t>
            </a:r>
            <a:r>
              <a:rPr lang="en-US" dirty="0"/>
              <a:t>(3), 47–52.</a:t>
            </a:r>
          </a:p>
          <a:p>
            <a:pPr marL="457200"/>
            <a:r>
              <a:rPr lang="en-US" dirty="0"/>
              <a:t>Hanushek, E. A., &amp; Rivkin,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
        <p:nvSpPr>
          <p:cNvPr id="2" name="Title 1">
            <a:extLst>
              <a:ext uri="{FF2B5EF4-FFF2-40B4-BE49-F238E27FC236}">
                <a16:creationId xmlns:a16="http://schemas.microsoft.com/office/drawing/2014/main" id="{46C403D4-12FF-47BC-85FE-6582D0A7D978}"/>
              </a:ext>
            </a:extLst>
          </p:cNvPr>
          <p:cNvSpPr>
            <a:spLocks noGrp="1"/>
          </p:cNvSpPr>
          <p:nvPr>
            <p:ph type="title" hasCustomPrompt="1"/>
          </p:nvPr>
        </p:nvSpPr>
        <p:spPr/>
        <p:txBody>
          <a:bodyPr/>
          <a:lstStyle>
            <a:lvl1pPr>
              <a:defRPr/>
            </a:lvl1pPr>
          </a:lstStyle>
          <a:p>
            <a:r>
              <a:rPr lang="en-US" dirty="0"/>
              <a:t>References</a:t>
            </a:r>
          </a:p>
        </p:txBody>
      </p:sp>
    </p:spTree>
    <p:extLst>
      <p:ext uri="{BB962C8B-B14F-4D97-AF65-F5344CB8AC3E}">
        <p14:creationId xmlns:p14="http://schemas.microsoft.com/office/powerpoint/2010/main" val="15817205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AEBD6DE1-7194-491A-B881-50F95DF5C566}"/>
              </a:ext>
            </a:extLst>
          </p:cNvPr>
          <p:cNvSpPr>
            <a:spLocks noGrp="1"/>
          </p:cNvSpPr>
          <p:nvPr>
            <p:ph type="title" hasCustomPrompt="1"/>
          </p:nvPr>
        </p:nvSpPr>
        <p:spPr>
          <a:xfrm>
            <a:off x="2880563" y="4724714"/>
            <a:ext cx="2693045" cy="276999"/>
          </a:xfrm>
          <a:noFill/>
        </p:spPr>
        <p:txBody>
          <a:bodyPr wrap="none" lIns="0" tIns="0" rIns="0" bIns="0" rtlCol="0" anchor="ctr" anchorCtr="0">
            <a:spAutoFit/>
          </a:bodyPr>
          <a:lstStyle>
            <a:lvl1pPr>
              <a:defRPr lang="en-US" sz="1800" b="0">
                <a:solidFill>
                  <a:schemeClr val="tx2"/>
                </a:solidFill>
                <a:latin typeface="Arial" pitchFamily="34" charset="0"/>
                <a:ea typeface="ＭＳ Ｐゴシック"/>
                <a:cs typeface="ＭＳ Ｐゴシック"/>
              </a:defRPr>
            </a:lvl1pPr>
          </a:lstStyle>
          <a:p>
            <a:pPr lvl="0"/>
            <a:r>
              <a:rPr lang="en-US" dirty="0"/>
              <a:t>CTEResearchNetwork.org</a:t>
            </a:r>
          </a:p>
        </p:txBody>
      </p:sp>
      <p:pic>
        <p:nvPicPr>
          <p:cNvPr id="6" name="Picture 5">
            <a:extLst>
              <a:ext uri="{FF2B5EF4-FFF2-40B4-BE49-F238E27FC236}">
                <a16:creationId xmlns:a16="http://schemas.microsoft.com/office/drawing/2014/main" id="{E9D46736-E07B-43F6-98CB-F1FEF34CC55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6844" y="5412060"/>
            <a:ext cx="457200" cy="457200"/>
          </a:xfrm>
          <a:prstGeom prst="rect">
            <a:avLst/>
          </a:prstGeom>
        </p:spPr>
      </p:pic>
      <p:pic>
        <p:nvPicPr>
          <p:cNvPr id="9" name="Picture 8">
            <a:extLst>
              <a:ext uri="{FF2B5EF4-FFF2-40B4-BE49-F238E27FC236}">
                <a16:creationId xmlns:a16="http://schemas.microsoft.com/office/drawing/2014/main" id="{07781A1F-7AA4-442C-B5F0-2FFA03EAD3E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6844" y="4617348"/>
            <a:ext cx="457200" cy="457200"/>
          </a:xfrm>
          <a:prstGeom prst="rect">
            <a:avLst/>
          </a:prstGeom>
        </p:spPr>
      </p:pic>
      <p:sp>
        <p:nvSpPr>
          <p:cNvPr id="17" name="Picture Placeholder 16">
            <a:extLst>
              <a:ext uri="{FF2B5EF4-FFF2-40B4-BE49-F238E27FC236}">
                <a16:creationId xmlns:a16="http://schemas.microsoft.com/office/drawing/2014/main" id="{AD59EA8D-1EEC-4C4A-920E-589EFD4CCF54}"/>
              </a:ext>
            </a:extLst>
          </p:cNvPr>
          <p:cNvSpPr>
            <a:spLocks noGrp="1"/>
          </p:cNvSpPr>
          <p:nvPr>
            <p:ph type="pic" sz="quarter" idx="14" hasCustomPrompt="1"/>
          </p:nvPr>
        </p:nvSpPr>
        <p:spPr>
          <a:xfrm>
            <a:off x="0" y="0"/>
            <a:ext cx="12188952" cy="4114800"/>
          </a:xfrm>
          <a:solidFill>
            <a:schemeClr val="bg2">
              <a:lumMod val="95000"/>
            </a:schemeClr>
          </a:solidFill>
        </p:spPr>
        <p:txBody>
          <a:bodyPr/>
          <a:lstStyle>
            <a:lvl1pPr marL="0" marR="0" indent="0" algn="l" defTabSz="914400" rtl="0" eaLnBrk="0" fontAlgn="base" latinLnBrk="0" hangingPunct="0">
              <a:lnSpc>
                <a:spcPct val="110000"/>
              </a:lnSpc>
              <a:spcBef>
                <a:spcPts val="600"/>
              </a:spcBef>
              <a:spcAft>
                <a:spcPts val="0"/>
              </a:spcAft>
              <a:buClr>
                <a:srgbClr val="CE775A"/>
              </a:buClr>
              <a:buSzTx/>
              <a:buFont typeface="Wingdings" pitchFamily="2" charset="2"/>
              <a:buNone/>
              <a:tabLst/>
              <a:defRPr sz="2000"/>
            </a:lvl1pPr>
          </a:lstStyle>
          <a:p>
            <a:pPr marL="0" marR="0" lvl="0" indent="0" algn="l" defTabSz="914400" rtl="0" eaLnBrk="0" fontAlgn="base" latinLnBrk="0" hangingPunct="0">
              <a:lnSpc>
                <a:spcPct val="110000"/>
              </a:lnSpc>
              <a:spcBef>
                <a:spcPts val="600"/>
              </a:spcBef>
              <a:spcAft>
                <a:spcPts val="0"/>
              </a:spcAft>
              <a:buClr>
                <a:srgbClr val="CE775A"/>
              </a:buClr>
              <a:buSzTx/>
              <a:buFont typeface="Wingdings" pitchFamily="2" charset="2"/>
              <a:buNone/>
              <a:tabLst/>
              <a:defRPr/>
            </a:pPr>
            <a:r>
              <a:rPr lang="en-US" dirty="0"/>
              <a:t>Click the picture icon below to insert an image. Images that match the height and width of the placeholder (7.5” high by 3.3” wide) will reduce time spent cropping the image to fit the slide. Lower resolution images (150 to 220 dpi) will keep the file size down. Use the Picture Tools, Size dialog box, and be sure that “Lock aspect ratio” is selected before resizing images.</a:t>
            </a:r>
          </a:p>
        </p:txBody>
      </p:sp>
      <p:sp>
        <p:nvSpPr>
          <p:cNvPr id="19" name="TextBox 18">
            <a:extLst>
              <a:ext uri="{FF2B5EF4-FFF2-40B4-BE49-F238E27FC236}">
                <a16:creationId xmlns:a16="http://schemas.microsoft.com/office/drawing/2014/main" id="{3942BE42-C399-474D-B080-6F4985E3FBF7}"/>
              </a:ext>
              <a:ext uri="{C183D7F6-B498-43B3-948B-1728B52AA6E4}">
                <adec:decorative xmlns:adec="http://schemas.microsoft.com/office/drawing/2017/decorative" val="1"/>
              </a:ext>
            </a:extLst>
          </p:cNvPr>
          <p:cNvSpPr txBox="1"/>
          <p:nvPr userDrawn="1"/>
        </p:nvSpPr>
        <p:spPr>
          <a:xfrm>
            <a:off x="2880563" y="5504213"/>
            <a:ext cx="3170804" cy="276999"/>
          </a:xfrm>
          <a:prstGeom prst="rect">
            <a:avLst/>
          </a:prstGeom>
          <a:noFill/>
        </p:spPr>
        <p:txBody>
          <a:bodyPr wrap="none" lIns="0" tIns="0" rIns="0" bIns="0" rtlCol="0" anchor="ctr" anchorCtr="0">
            <a:spAutoFit/>
          </a:bodyPr>
          <a:lstStyle/>
          <a:p>
            <a:r>
              <a:rPr lang="en-US" sz="1800" dirty="0">
                <a:solidFill>
                  <a:schemeClr val="tx2"/>
                </a:solidFill>
              </a:rPr>
              <a:t>CTEResearchNetwork@air.org</a:t>
            </a:r>
          </a:p>
        </p:txBody>
      </p:sp>
      <p:sp>
        <p:nvSpPr>
          <p:cNvPr id="20" name="Slide Number Placeholder 19">
            <a:extLst>
              <a:ext uri="{FF2B5EF4-FFF2-40B4-BE49-F238E27FC236}">
                <a16:creationId xmlns:a16="http://schemas.microsoft.com/office/drawing/2014/main" id="{08617A83-826F-4487-8FA2-402A9A1960B8}"/>
              </a:ext>
            </a:extLst>
          </p:cNvPr>
          <p:cNvSpPr>
            <a:spLocks noGrp="1"/>
          </p:cNvSpPr>
          <p:nvPr>
            <p:ph type="sldNum" sz="quarter" idx="15"/>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6262366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98DE-EB41-7F42-896A-3FB3C052E0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EE03F-827B-2242-8D14-C83C3C9531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D4D3D-B3E5-CF4F-BAC9-F618FB54A700}"/>
              </a:ext>
            </a:extLst>
          </p:cNvPr>
          <p:cNvSpPr>
            <a:spLocks noGrp="1"/>
          </p:cNvSpPr>
          <p:nvPr>
            <p:ph type="dt" sz="half" idx="10"/>
          </p:nvPr>
        </p:nvSpPr>
        <p:spPr/>
        <p:txBody>
          <a:bodyPr/>
          <a:lstStyle/>
          <a:p>
            <a:fld id="{AB49B794-8349-4043-9CB5-3B119FA105A8}" type="datetimeFigureOut">
              <a:rPr lang="en-US" smtClean="0"/>
              <a:t>2/9/2022</a:t>
            </a:fld>
            <a:endParaRPr lang="en-US" dirty="0"/>
          </a:p>
        </p:txBody>
      </p:sp>
      <p:sp>
        <p:nvSpPr>
          <p:cNvPr id="5" name="Footer Placeholder 4">
            <a:extLst>
              <a:ext uri="{FF2B5EF4-FFF2-40B4-BE49-F238E27FC236}">
                <a16:creationId xmlns:a16="http://schemas.microsoft.com/office/drawing/2014/main" id="{4C95EAC9-E71B-7240-8604-A6DEA1356AB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8C8761-5731-B74D-8CEE-9BDCDB22A8B6}"/>
              </a:ext>
            </a:extLst>
          </p:cNvPr>
          <p:cNvSpPr>
            <a:spLocks noGrp="1"/>
          </p:cNvSpPr>
          <p:nvPr>
            <p:ph type="sldNum" sz="quarter" idx="12"/>
          </p:nvPr>
        </p:nvSpPr>
        <p:spPr/>
        <p:txBody>
          <a:bodyPr/>
          <a:lstStyle/>
          <a:p>
            <a:fld id="{AFBE38A1-E1AE-3F4F-90B9-2FC0013529B5}" type="slidenum">
              <a:rPr lang="en-US" smtClean="0"/>
              <a:t>‹#›</a:t>
            </a:fld>
            <a:endParaRPr lang="en-US" dirty="0"/>
          </a:p>
        </p:txBody>
      </p:sp>
    </p:spTree>
    <p:extLst>
      <p:ext uri="{BB962C8B-B14F-4D97-AF65-F5344CB8AC3E}">
        <p14:creationId xmlns:p14="http://schemas.microsoft.com/office/powerpoint/2010/main" val="2528835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No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627090-7FAA-4ABA-94AF-C55EE0046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 y="428"/>
            <a:ext cx="12187427" cy="6857142"/>
          </a:xfrm>
          <a:prstGeom prst="rect">
            <a:avLst/>
          </a:prstGeom>
        </p:spPr>
      </p:pic>
      <p:sp>
        <p:nvSpPr>
          <p:cNvPr id="2" name="Title 1"/>
          <p:cNvSpPr>
            <a:spLocks noGrp="1"/>
          </p:cNvSpPr>
          <p:nvPr>
            <p:ph type="title" hasCustomPrompt="1"/>
          </p:nvPr>
        </p:nvSpPr>
        <p:spPr>
          <a:xfrm>
            <a:off x="3053100" y="495263"/>
            <a:ext cx="8549640" cy="1538883"/>
          </a:xfrm>
        </p:spPr>
        <p:txBody>
          <a:bodyPr wrap="square" anchor="b" anchorCtr="0">
            <a:spAutoFit/>
          </a:bodyPr>
          <a:lstStyle>
            <a:lvl1pPr algn="l">
              <a:defRPr sz="5000" b="1" baseline="0">
                <a:solidFill>
                  <a:schemeClr val="accent1"/>
                </a:solidFill>
                <a:latin typeface="+mn-lt"/>
              </a:defRPr>
            </a:lvl1pPr>
          </a:lstStyle>
          <a:p>
            <a:r>
              <a:rPr lang="en-US" dirty="0"/>
              <a:t>Section Header No Image Title</a:t>
            </a:r>
          </a:p>
        </p:txBody>
      </p:sp>
      <p:sp>
        <p:nvSpPr>
          <p:cNvPr id="8" name="Text Placeholder 7">
            <a:extLst>
              <a:ext uri="{FF2B5EF4-FFF2-40B4-BE49-F238E27FC236}">
                <a16:creationId xmlns:a16="http://schemas.microsoft.com/office/drawing/2014/main" id="{E3F163D2-E1FC-4D6E-89BE-3CC174834F14}"/>
              </a:ext>
            </a:extLst>
          </p:cNvPr>
          <p:cNvSpPr>
            <a:spLocks noGrp="1"/>
          </p:cNvSpPr>
          <p:nvPr>
            <p:ph type="body" sz="quarter" idx="10" hasCustomPrompt="1"/>
          </p:nvPr>
        </p:nvSpPr>
        <p:spPr>
          <a:xfrm>
            <a:off x="3053100" y="2103438"/>
            <a:ext cx="8548688" cy="1116012"/>
          </a:xfrm>
        </p:spPr>
        <p:txBody>
          <a:bodyPr/>
          <a:lstStyle>
            <a:lvl1pPr marL="0" indent="0">
              <a:buFontTx/>
              <a:buNone/>
              <a:defRPr sz="3700" baseline="0">
                <a:solidFill>
                  <a:schemeClr val="tx2"/>
                </a:solidFill>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dirty="0"/>
              <a:t>Additional information about this section (optional)</a:t>
            </a:r>
          </a:p>
        </p:txBody>
      </p:sp>
      <p:sp>
        <p:nvSpPr>
          <p:cNvPr id="10" name="Slide Number Placeholder 9">
            <a:extLst>
              <a:ext uri="{FF2B5EF4-FFF2-40B4-BE49-F238E27FC236}">
                <a16:creationId xmlns:a16="http://schemas.microsoft.com/office/drawing/2014/main" id="{637F32D9-3C5A-4F82-ACA1-F93AE4EB4662}"/>
              </a:ext>
            </a:extLst>
          </p:cNvPr>
          <p:cNvSpPr>
            <a:spLocks noGrp="1"/>
          </p:cNvSpPr>
          <p:nvPr>
            <p:ph type="sldNum" sz="quarter" idx="15"/>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038590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627090-7FAA-4ABA-94AF-C55EE0046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 y="428"/>
            <a:ext cx="12187427" cy="6857141"/>
          </a:xfrm>
          <a:prstGeom prst="rect">
            <a:avLst/>
          </a:prstGeom>
        </p:spPr>
      </p:pic>
      <p:sp>
        <p:nvSpPr>
          <p:cNvPr id="2" name="Title 1"/>
          <p:cNvSpPr>
            <a:spLocks noGrp="1"/>
          </p:cNvSpPr>
          <p:nvPr>
            <p:ph type="title" hasCustomPrompt="1"/>
          </p:nvPr>
        </p:nvSpPr>
        <p:spPr>
          <a:xfrm>
            <a:off x="3053100" y="1264705"/>
            <a:ext cx="8549640" cy="769441"/>
          </a:xfrm>
        </p:spPr>
        <p:txBody>
          <a:bodyPr wrap="square" anchor="b" anchorCtr="0">
            <a:spAutoFit/>
          </a:bodyPr>
          <a:lstStyle>
            <a:lvl1pPr algn="l">
              <a:defRPr sz="5000" b="1" baseline="0">
                <a:solidFill>
                  <a:srgbClr val="E6E6E6"/>
                </a:solidFill>
                <a:latin typeface="+mn-lt"/>
              </a:defRPr>
            </a:lvl1pPr>
          </a:lstStyle>
          <a:p>
            <a:r>
              <a:rPr lang="en-US" dirty="0"/>
              <a:t>Section Header Blue Title</a:t>
            </a:r>
          </a:p>
        </p:txBody>
      </p:sp>
      <p:sp>
        <p:nvSpPr>
          <p:cNvPr id="8" name="Text Placeholder 7">
            <a:extLst>
              <a:ext uri="{FF2B5EF4-FFF2-40B4-BE49-F238E27FC236}">
                <a16:creationId xmlns:a16="http://schemas.microsoft.com/office/drawing/2014/main" id="{E3F163D2-E1FC-4D6E-89BE-3CC174834F14}"/>
              </a:ext>
            </a:extLst>
          </p:cNvPr>
          <p:cNvSpPr>
            <a:spLocks noGrp="1"/>
          </p:cNvSpPr>
          <p:nvPr>
            <p:ph type="body" sz="quarter" idx="10" hasCustomPrompt="1"/>
          </p:nvPr>
        </p:nvSpPr>
        <p:spPr>
          <a:xfrm>
            <a:off x="3053100" y="2103438"/>
            <a:ext cx="8548688" cy="1116012"/>
          </a:xfrm>
        </p:spPr>
        <p:txBody>
          <a:bodyPr/>
          <a:lstStyle>
            <a:lvl1pPr marL="0" indent="0">
              <a:buFontTx/>
              <a:buNone/>
              <a:defRPr sz="3700" baseline="0">
                <a:solidFill>
                  <a:srgbClr val="E6E6E6"/>
                </a:solidFill>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dirty="0"/>
              <a:t>Additional information about this section (optional)</a:t>
            </a:r>
          </a:p>
        </p:txBody>
      </p:sp>
      <p:sp>
        <p:nvSpPr>
          <p:cNvPr id="10" name="Slide Number Placeholder 9">
            <a:extLst>
              <a:ext uri="{FF2B5EF4-FFF2-40B4-BE49-F238E27FC236}">
                <a16:creationId xmlns:a16="http://schemas.microsoft.com/office/drawing/2014/main" id="{637F32D9-3C5A-4F82-ACA1-F93AE4EB4662}"/>
              </a:ext>
            </a:extLst>
          </p:cNvPr>
          <p:cNvSpPr>
            <a:spLocks noGrp="1"/>
          </p:cNvSpPr>
          <p:nvPr>
            <p:ph type="sldNum" sz="quarter" idx="15"/>
          </p:nvPr>
        </p:nvSpPr>
        <p:spPr/>
        <p:txBody>
          <a:bodyPr/>
          <a:lstStyle>
            <a:lvl1pPr>
              <a:defRPr>
                <a:solidFill>
                  <a:srgbClr val="E6E6E6"/>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701030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B58AE38-3BE0-4BC4-A6D0-F34DF2081F61}"/>
              </a:ext>
            </a:extLst>
          </p:cNvPr>
          <p:cNvSpPr>
            <a:spLocks noGrp="1"/>
          </p:cNvSpPr>
          <p:nvPr>
            <p:ph sz="quarter" idx="11" hasCustomPrompt="1"/>
          </p:nvPr>
        </p:nvSpPr>
        <p:spPr>
          <a:xfrm>
            <a:off x="472440" y="1463040"/>
            <a:ext cx="11247120" cy="4389120"/>
          </a:xfrm>
        </p:spPr>
        <p:txBody>
          <a:bodyPr>
            <a:normAutofit/>
          </a:bodyPr>
          <a:lstStyle>
            <a:lvl1pPr>
              <a:buClr>
                <a:srgbClr val="D67457"/>
              </a:buClr>
              <a:defRPr>
                <a:solidFill>
                  <a:schemeClr val="tx2"/>
                </a:solidFill>
              </a:defRPr>
            </a:lvl1pPr>
            <a:lvl2pPr>
              <a:buClr>
                <a:srgbClr val="D67457"/>
              </a:buClr>
              <a:defRPr>
                <a:solidFill>
                  <a:schemeClr val="tx2"/>
                </a:solidFill>
              </a:defRPr>
            </a:lvl2pPr>
            <a:lvl3pPr>
              <a:buClr>
                <a:srgbClr val="D67457"/>
              </a:buClr>
              <a:defRPr>
                <a:solidFill>
                  <a:schemeClr val="tx2"/>
                </a:solidFill>
              </a:defRPr>
            </a:lvl3pPr>
            <a:lvl4pPr>
              <a:buClr>
                <a:srgbClr val="D67457"/>
              </a:buClr>
              <a:defRPr>
                <a:solidFill>
                  <a:schemeClr val="tx2"/>
                </a:solidFill>
              </a:defRPr>
            </a:lvl4pPr>
            <a:lvl5pPr>
              <a:buClr>
                <a:srgbClr val="D67457"/>
              </a:buClr>
              <a:defRPr>
                <a:solidFill>
                  <a:schemeClr val="tx2"/>
                </a:solidFill>
              </a:defRPr>
            </a:lvl5pPr>
          </a:lstStyle>
          <a:p>
            <a:pPr lvl="0"/>
            <a:r>
              <a:rPr lang="en-US" dirty="0"/>
              <a:t>Click here to add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1653DD8-2B44-4505-93E8-C7218CDAFDFE}"/>
              </a:ext>
            </a:extLst>
          </p:cNvPr>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10" name="Text Placeholder 8">
            <a:extLst>
              <a:ext uri="{FF2B5EF4-FFF2-40B4-BE49-F238E27FC236}">
                <a16:creationId xmlns:a16="http://schemas.microsoft.com/office/drawing/2014/main" id="{9698D24E-5ADF-485D-A247-4925615F85F7}"/>
              </a:ext>
            </a:extLst>
          </p:cNvPr>
          <p:cNvSpPr>
            <a:spLocks noGrp="1"/>
          </p:cNvSpPr>
          <p:nvPr>
            <p:ph type="body" sz="quarter" idx="13"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2" name="Title 1">
            <a:extLst>
              <a:ext uri="{FF2B5EF4-FFF2-40B4-BE49-F238E27FC236}">
                <a16:creationId xmlns:a16="http://schemas.microsoft.com/office/drawing/2014/main" id="{4424D6BA-D111-4AE7-8D1B-F221901D5682}"/>
              </a:ext>
            </a:extLst>
          </p:cNvPr>
          <p:cNvSpPr>
            <a:spLocks noGrp="1"/>
          </p:cNvSpPr>
          <p:nvPr>
            <p:ph type="title" hasCustomPrompt="1"/>
          </p:nvPr>
        </p:nvSpPr>
        <p:spPr>
          <a:xfrm>
            <a:off x="472440" y="0"/>
            <a:ext cx="11247120" cy="1292662"/>
          </a:xfrm>
        </p:spPr>
        <p:txBody>
          <a:bodyPr/>
          <a:lstStyle>
            <a:lvl1pPr>
              <a:defRPr>
                <a:solidFill>
                  <a:schemeClr val="tx1"/>
                </a:solidFill>
              </a:defRPr>
            </a:lvl1pPr>
          </a:lstStyle>
          <a:p>
            <a:r>
              <a:rPr lang="en-US" dirty="0"/>
              <a:t>Title and Content Layout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rst Level No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5488" y="1463040"/>
            <a:ext cx="11247120" cy="4389120"/>
          </a:xfrm>
        </p:spPr>
        <p:txBody>
          <a:bodyPr/>
          <a:lstStyle>
            <a:lvl1pPr marL="0" indent="0">
              <a:buNone/>
              <a:defRPr b="0">
                <a:solidFill>
                  <a:schemeClr val="tx2"/>
                </a:solidFill>
                <a:latin typeface="+mn-lt"/>
                <a:cs typeface="Franklin Gothic Book" pitchFamily="34" charset="0"/>
              </a:defRPr>
            </a:lvl1pPr>
            <a:lvl2pPr marL="274320" indent="-274320">
              <a:buClr>
                <a:srgbClr val="D67457"/>
              </a:buClr>
              <a:buFont typeface="Wingdings" panose="05000000000000000000" pitchFamily="2" charset="2"/>
              <a:buChar char="§"/>
              <a:defRPr>
                <a:solidFill>
                  <a:srgbClr val="595959"/>
                </a:solidFill>
                <a:latin typeface="+mn-lt"/>
              </a:defRPr>
            </a:lvl2pPr>
            <a:lvl3pPr marL="548640" indent="-274320">
              <a:buClr>
                <a:srgbClr val="D67457"/>
              </a:buClr>
              <a:buFont typeface="Arial" panose="020B0604020202020204" pitchFamily="34" charset="0"/>
              <a:buChar char="•"/>
              <a:defRPr>
                <a:solidFill>
                  <a:srgbClr val="595959"/>
                </a:solidFill>
                <a:latin typeface="+mn-lt"/>
              </a:defRPr>
            </a:lvl3pPr>
            <a:lvl4pPr marL="822960" indent="-274320">
              <a:buClr>
                <a:srgbClr val="D67457"/>
              </a:buClr>
              <a:buSzPct val="100000"/>
              <a:buFont typeface="Arial" panose="020B0604020202020204" pitchFamily="34" charset="0"/>
              <a:buChar char="–"/>
              <a:defRPr>
                <a:solidFill>
                  <a:srgbClr val="595959"/>
                </a:solidFill>
                <a:latin typeface="+mn-lt"/>
              </a:defRPr>
            </a:lvl4pPr>
            <a:lvl5pPr marL="1097280" indent="-274320">
              <a:buClr>
                <a:srgbClr val="D67457"/>
              </a:buClr>
              <a:buFont typeface="Arial" panose="020B0604020202020204" pitchFamily="34" charset="0"/>
              <a:buChar char="»"/>
              <a:defRPr>
                <a:solidFill>
                  <a:srgbClr val="595959"/>
                </a:solidFill>
                <a:latin typeface="+mn-lt"/>
              </a:defRPr>
            </a:lvl5pPr>
            <a:lvl6pPr marL="1371600" indent="-274320">
              <a:buClr>
                <a:srgbClr val="D67457"/>
              </a:buClr>
              <a:buFont typeface="Arial" panose="020B0604020202020204" pitchFamily="34" charset="0"/>
              <a:buChar char="◦"/>
              <a:defRPr>
                <a:solidFill>
                  <a:srgbClr val="595959"/>
                </a:solidFill>
                <a:latin typeface="+mn-lt"/>
              </a:defRPr>
            </a:lvl6pPr>
            <a:lvl7pPr marL="1645920" indent="-274320">
              <a:buClr>
                <a:srgbClr val="D67457"/>
              </a:buClr>
              <a:buFont typeface="Calibri" panose="020F0502020204030204" pitchFamily="34" charset="0"/>
              <a:buChar char="›"/>
              <a:defRPr>
                <a:solidFill>
                  <a:srgbClr val="595959"/>
                </a:solidFill>
                <a:latin typeface="+mn-lt"/>
              </a:defRPr>
            </a:lvl7pPr>
            <a:lvl8pPr marL="1600200" indent="-228600">
              <a:defRPr>
                <a:solidFill>
                  <a:srgbClr val="595959"/>
                </a:solidFill>
                <a:latin typeface="+mn-lt"/>
              </a:defRPr>
            </a:lvl8pPr>
            <a:lvl9pPr marL="1827213" indent="-228600">
              <a:defRPr>
                <a:solidFill>
                  <a:srgbClr val="595959"/>
                </a:solidFill>
                <a:latin typeface="+mn-lt"/>
              </a:defRPr>
            </a:lvl9pPr>
          </a:lstStyle>
          <a:p>
            <a:pPr lvl="0"/>
            <a:r>
              <a:rPr lang="en-US" dirty="0"/>
              <a:t>Click here to add text, or click on an icon below to add a table, graph, SmartArt object, or picture. Use the Increase List Level and Decrease List Level icons in the Paragraph group on the Home tab to move between levels.</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Level seven</a:t>
            </a:r>
          </a:p>
        </p:txBody>
      </p:sp>
      <p:sp>
        <p:nvSpPr>
          <p:cNvPr id="2" name="Title 1">
            <a:extLst>
              <a:ext uri="{FF2B5EF4-FFF2-40B4-BE49-F238E27FC236}">
                <a16:creationId xmlns:a16="http://schemas.microsoft.com/office/drawing/2014/main" id="{308A0681-A043-48D6-B407-182B8AF8D0CF}"/>
              </a:ext>
            </a:extLst>
          </p:cNvPr>
          <p:cNvSpPr>
            <a:spLocks noGrp="1"/>
          </p:cNvSpPr>
          <p:nvPr>
            <p:ph type="title" hasCustomPrompt="1"/>
          </p:nvPr>
        </p:nvSpPr>
        <p:spPr/>
        <p:txBody>
          <a:bodyPr/>
          <a:lstStyle>
            <a:lvl1pPr>
              <a:defRPr/>
            </a:lvl1pPr>
          </a:lstStyle>
          <a:p>
            <a:r>
              <a:rPr lang="en-US" dirty="0"/>
              <a:t>First Level No Bullets Layout</a:t>
            </a:r>
          </a:p>
        </p:txBody>
      </p:sp>
      <p:sp>
        <p:nvSpPr>
          <p:cNvPr id="7" name="Text Placeholder 8">
            <a:extLst>
              <a:ext uri="{FF2B5EF4-FFF2-40B4-BE49-F238E27FC236}">
                <a16:creationId xmlns:a16="http://schemas.microsoft.com/office/drawing/2014/main" id="{0409538C-5562-47EC-AAE5-CFCB74BF129A}"/>
              </a:ext>
            </a:extLst>
          </p:cNvPr>
          <p:cNvSpPr>
            <a:spLocks noGrp="1"/>
          </p:cNvSpPr>
          <p:nvPr>
            <p:ph type="body" sz="quarter" idx="13" hasCustomPrompt="1"/>
          </p:nvPr>
        </p:nvSpPr>
        <p:spPr>
          <a:xfrm>
            <a:off x="472440" y="5943600"/>
            <a:ext cx="11247120" cy="325410"/>
          </a:xfrm>
        </p:spPr>
        <p:txBody>
          <a:bodyPr anchor="t" anchorCtr="0">
            <a:normAutofit/>
          </a:bodyPr>
          <a:lstStyle>
            <a:lvl1pPr marL="0" indent="0">
              <a:spcBef>
                <a:spcPts val="0"/>
              </a:spcBef>
              <a:buNone/>
              <a:defRPr sz="1000"/>
            </a:lvl1pPr>
            <a:lvl2pPr marL="274320" indent="0">
              <a:spcBef>
                <a:spcPts val="0"/>
              </a:spcBef>
              <a:buNone/>
              <a:defRPr sz="1000"/>
            </a:lvl2pPr>
            <a:lvl3pPr marL="548640" indent="0">
              <a:spcBef>
                <a:spcPts val="0"/>
              </a:spcBef>
              <a:buNone/>
              <a:defRPr sz="1000"/>
            </a:lvl3pPr>
            <a:lvl4pPr marL="822960" indent="0">
              <a:spcBef>
                <a:spcPts val="0"/>
              </a:spcBef>
              <a:buNone/>
              <a:defRPr sz="1000"/>
            </a:lvl4pPr>
            <a:lvl5pPr marL="1097280" indent="0">
              <a:spcBef>
                <a:spcPts val="0"/>
              </a:spcBef>
              <a:buNone/>
              <a:defRPr sz="1000"/>
            </a:lvl5pPr>
          </a:lstStyle>
          <a:p>
            <a:pPr lvl="0"/>
            <a:r>
              <a:rPr lang="en-US" dirty="0"/>
              <a:t>Source: Placeholder for sources and permissions (if needed).</a:t>
            </a:r>
          </a:p>
          <a:p>
            <a:pPr lvl="0"/>
            <a:r>
              <a:rPr lang="en-US" dirty="0"/>
              <a:t> </a:t>
            </a:r>
          </a:p>
        </p:txBody>
      </p:sp>
      <p:sp>
        <p:nvSpPr>
          <p:cNvPr id="5" name="Slide Number Placeholder 4">
            <a:extLst>
              <a:ext uri="{FF2B5EF4-FFF2-40B4-BE49-F238E27FC236}">
                <a16:creationId xmlns:a16="http://schemas.microsoft.com/office/drawing/2014/main" id="{3455B2E4-71A5-4C53-93C7-B97EA1EBAD5D}"/>
              </a:ext>
            </a:extLst>
          </p:cNvPr>
          <p:cNvSpPr>
            <a:spLocks noGrp="1"/>
          </p:cNvSpPr>
          <p:nvPr>
            <p:ph type="sldNum" sz="quarter" idx="14"/>
          </p:nvPr>
        </p:nvSpPr>
        <p:spPr/>
        <p:txBody>
          <a:bodyPr/>
          <a:lstStyle/>
          <a:p>
            <a:fld id="{F3477EC8-074D-41C4-94AE-E9EA7CEEA34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image" Target="../media/image1.png"/><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C05544B-EA40-4DB5-A54A-3C78E37FADA5}"/>
              </a:ext>
            </a:extLst>
          </p:cNvPr>
          <p:cNvGrpSpPr/>
          <p:nvPr userDrawn="1"/>
        </p:nvGrpSpPr>
        <p:grpSpPr>
          <a:xfrm>
            <a:off x="0" y="0"/>
            <a:ext cx="12192000" cy="6858000"/>
            <a:chOff x="0" y="0"/>
            <a:chExt cx="12192000" cy="6858000"/>
          </a:xfrm>
        </p:grpSpPr>
        <p:sp>
          <p:nvSpPr>
            <p:cNvPr id="17" name="Rectangle 16">
              <a:extLst>
                <a:ext uri="{FF2B5EF4-FFF2-40B4-BE49-F238E27FC236}">
                  <a16:creationId xmlns:a16="http://schemas.microsoft.com/office/drawing/2014/main" id="{785B0EA0-94D6-479E-96C5-89DB1E194A0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ED018C8-0CD4-40B4-B591-53713F96C414}"/>
                </a:ext>
              </a:extLst>
            </p:cNvPr>
            <p:cNvGrpSpPr/>
            <p:nvPr userDrawn="1"/>
          </p:nvGrpSpPr>
          <p:grpSpPr>
            <a:xfrm>
              <a:off x="379095" y="6338760"/>
              <a:ext cx="11812904" cy="519240"/>
              <a:chOff x="379095" y="6338760"/>
              <a:chExt cx="11812904" cy="519240"/>
            </a:xfrm>
          </p:grpSpPr>
          <p:pic>
            <p:nvPicPr>
              <p:cNvPr id="14" name="Picture 13" descr="Logo of Career &amp; Technical Education Research Network">
                <a:extLst>
                  <a:ext uri="{FF2B5EF4-FFF2-40B4-BE49-F238E27FC236}">
                    <a16:creationId xmlns:a16="http://schemas.microsoft.com/office/drawing/2014/main" id="{32814424-4ED6-427E-B23C-26EAC051E85B}"/>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79095" y="6338760"/>
                <a:ext cx="2413635" cy="366878"/>
              </a:xfrm>
              <a:prstGeom prst="rect">
                <a:avLst/>
              </a:prstGeom>
            </p:spPr>
          </p:pic>
          <p:grpSp>
            <p:nvGrpSpPr>
              <p:cNvPr id="15" name="Group 14">
                <a:extLst>
                  <a:ext uri="{FF2B5EF4-FFF2-40B4-BE49-F238E27FC236}">
                    <a16:creationId xmlns:a16="http://schemas.microsoft.com/office/drawing/2014/main" id="{11316DC8-DE2F-44F4-94F6-1CF50FD7E491}"/>
                  </a:ext>
                </a:extLst>
              </p:cNvPr>
              <p:cNvGrpSpPr/>
              <p:nvPr userDrawn="1"/>
            </p:nvGrpSpPr>
            <p:grpSpPr>
              <a:xfrm>
                <a:off x="3023234" y="6406847"/>
                <a:ext cx="9168765" cy="242134"/>
                <a:chOff x="3020290" y="6406316"/>
                <a:chExt cx="9171710" cy="242134"/>
              </a:xfrm>
            </p:grpSpPr>
            <p:sp>
              <p:nvSpPr>
                <p:cNvPr id="12" name="Rectangle 11">
                  <a:extLst>
                    <a:ext uri="{FF2B5EF4-FFF2-40B4-BE49-F238E27FC236}">
                      <a16:creationId xmlns:a16="http://schemas.microsoft.com/office/drawing/2014/main" id="{BAFB99A4-CE1F-4969-9C69-8D8A0CCA2252}"/>
                    </a:ext>
                  </a:extLst>
                </p:cNvPr>
                <p:cNvSpPr/>
                <p:nvPr userDrawn="1"/>
              </p:nvSpPr>
              <p:spPr>
                <a:xfrm>
                  <a:off x="3020290" y="6512504"/>
                  <a:ext cx="9170186" cy="135946"/>
                </a:xfrm>
                <a:prstGeom prst="rect">
                  <a:avLst/>
                </a:prstGeom>
                <a:solidFill>
                  <a:srgbClr val="DCD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1B8C4F-4FDD-4E1D-80CE-5F209CA70EC9}"/>
                    </a:ext>
                  </a:extLst>
                </p:cNvPr>
                <p:cNvSpPr/>
                <p:nvPr userDrawn="1"/>
              </p:nvSpPr>
              <p:spPr>
                <a:xfrm>
                  <a:off x="3020290" y="6406316"/>
                  <a:ext cx="9171710" cy="64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FF7663EB-BE43-40E5-A70A-23C139CDACC7}"/>
                  </a:ext>
                </a:extLst>
              </p:cNvPr>
              <p:cNvSpPr/>
              <p:nvPr userDrawn="1"/>
            </p:nvSpPr>
            <p:spPr>
              <a:xfrm>
                <a:off x="11388090" y="6354401"/>
                <a:ext cx="614949" cy="503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tx1"/>
                  </a:solidFill>
                </a:endParaRPr>
              </a:p>
            </p:txBody>
          </p:sp>
        </p:grpSp>
      </p:grpSp>
      <p:sp>
        <p:nvSpPr>
          <p:cNvPr id="5123" name="Title Placeholder 1"/>
          <p:cNvSpPr>
            <a:spLocks noGrp="1"/>
          </p:cNvSpPr>
          <p:nvPr>
            <p:ph type="title"/>
          </p:nvPr>
        </p:nvSpPr>
        <p:spPr bwMode="gray">
          <a:xfrm>
            <a:off x="472440" y="0"/>
            <a:ext cx="11247120" cy="129266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dirty="0"/>
              <a:t>Slide Titles: Arial Bold 42, Text 1 (88/89/91), Left-Middle Aligned</a:t>
            </a:r>
          </a:p>
        </p:txBody>
      </p:sp>
      <p:sp>
        <p:nvSpPr>
          <p:cNvPr id="5124" name="Text Placeholder 2"/>
          <p:cNvSpPr>
            <a:spLocks noGrp="1"/>
          </p:cNvSpPr>
          <p:nvPr>
            <p:ph type="body" idx="1"/>
          </p:nvPr>
        </p:nvSpPr>
        <p:spPr bwMode="gray">
          <a:xfrm>
            <a:off x="472440" y="1463040"/>
            <a:ext cx="11247120" cy="4572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Slide content: Arial bold 24, Text 2 (65/65/66), bullet character Wingdings 167, bullet color 214/116/87 (not on color scheme).</a:t>
            </a:r>
            <a:br>
              <a:rPr lang="en-US" dirty="0"/>
            </a:br>
            <a:r>
              <a:rPr lang="en-US" dirty="0"/>
              <a:t>Title: 1.41” x 12.3”, H pos: 0.52”, V pos: 0.0”, middle aligned, shrink</a:t>
            </a:r>
            <a:br>
              <a:rPr lang="en-US" dirty="0"/>
            </a:br>
            <a:r>
              <a:rPr lang="en-US" dirty="0"/>
              <a:t>Body: 4.8” x 12.3”, H pos: 0.52”, V pos: 1.6”., top aligned, shrink</a:t>
            </a:r>
            <a:br>
              <a:rPr lang="en-US" dirty="0"/>
            </a:br>
            <a:r>
              <a:rPr lang="en-US" dirty="0"/>
              <a:t>Source: 0.36” x 12.3”, H pos: 0.52”, V pos 6.5”, top aligned, shrink</a:t>
            </a:r>
            <a:br>
              <a:rPr lang="en-US" dirty="0"/>
            </a:br>
            <a:r>
              <a:rPr lang="en-US" dirty="0"/>
              <a:t>Page #: 0.27” x 0.67”,   H pos: 12.45”, V pos: 7” mid-center aligned, 109/111/113</a:t>
            </a:r>
          </a:p>
          <a:p>
            <a:pPr lvl="1"/>
            <a:r>
              <a:rPr lang="en-US" dirty="0"/>
              <a:t>Bullet character 149</a:t>
            </a:r>
          </a:p>
          <a:p>
            <a:pPr lvl="2"/>
            <a:r>
              <a:rPr lang="en-US" dirty="0"/>
              <a:t>Bullet character 150</a:t>
            </a:r>
          </a:p>
          <a:p>
            <a:pPr lvl="3"/>
            <a:r>
              <a:rPr lang="en-US" dirty="0"/>
              <a:t>Bullet character 187</a:t>
            </a:r>
          </a:p>
          <a:p>
            <a:pPr lvl="4"/>
            <a:r>
              <a:rPr lang="en-US" dirty="0"/>
              <a:t>Bullet character Unicode 25E6</a:t>
            </a:r>
          </a:p>
          <a:p>
            <a:pPr lvl="5"/>
            <a:r>
              <a:rPr lang="en-US" dirty="0"/>
              <a:t>Bullet character 155</a:t>
            </a:r>
          </a:p>
        </p:txBody>
      </p:sp>
      <p:sp>
        <p:nvSpPr>
          <p:cNvPr id="2" name="Slide Number Placeholder 1"/>
          <p:cNvSpPr>
            <a:spLocks noGrp="1"/>
          </p:cNvSpPr>
          <p:nvPr>
            <p:ph type="sldNum" sz="quarter" idx="4"/>
          </p:nvPr>
        </p:nvSpPr>
        <p:spPr bwMode="gray">
          <a:xfrm>
            <a:off x="11386565" y="6400800"/>
            <a:ext cx="614949" cy="246888"/>
          </a:xfrm>
          <a:prstGeom prst="rect">
            <a:avLst/>
          </a:prstGeom>
          <a:noFill/>
        </p:spPr>
        <p:txBody>
          <a:bodyPr wrap="none" lIns="0" tIns="0" rIns="0" bIns="0" anchor="ctr" anchorCtr="1">
            <a:noAutofit/>
          </a:bodyPr>
          <a:lstStyle>
            <a:lvl1pPr algn="ctr">
              <a:defRPr lang="en-US" sz="1200" smtClean="0">
                <a:solidFill>
                  <a:srgbClr val="6D6F71"/>
                </a:solidFill>
                <a:latin typeface="+mn-lt"/>
                <a:ea typeface="ＭＳ Ｐゴシック" charset="-128"/>
                <a:cs typeface="+mn-cs"/>
              </a:defRPr>
            </a:lvl1pPr>
          </a:lstStyle>
          <a:p>
            <a:fld id="{F3477EC8-074D-41C4-94AE-E9EA7CEEA34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316" r:id="rId1"/>
    <p:sldLayoutId id="2147484332" r:id="rId2"/>
    <p:sldLayoutId id="2147484338" r:id="rId3"/>
    <p:sldLayoutId id="2147484323" r:id="rId4"/>
    <p:sldLayoutId id="2147484333" r:id="rId5"/>
    <p:sldLayoutId id="2147484334" r:id="rId6"/>
    <p:sldLayoutId id="2147484335" r:id="rId7"/>
    <p:sldLayoutId id="2147484298" r:id="rId8"/>
    <p:sldLayoutId id="2147484299" r:id="rId9"/>
    <p:sldLayoutId id="2147484326" r:id="rId10"/>
    <p:sldLayoutId id="2147484327" r:id="rId11"/>
    <p:sldLayoutId id="2147484339" r:id="rId12"/>
    <p:sldLayoutId id="2147484342" r:id="rId13"/>
    <p:sldLayoutId id="2147484318" r:id="rId14"/>
    <p:sldLayoutId id="2147484346" r:id="rId15"/>
    <p:sldLayoutId id="2147484331" r:id="rId16"/>
    <p:sldLayoutId id="2147484328" r:id="rId17"/>
    <p:sldLayoutId id="2147484340" r:id="rId18"/>
    <p:sldLayoutId id="2147484343" r:id="rId19"/>
    <p:sldLayoutId id="2147484341" r:id="rId20"/>
    <p:sldLayoutId id="2147484345" r:id="rId21"/>
    <p:sldLayoutId id="2147484344" r:id="rId22"/>
    <p:sldLayoutId id="2147484324" r:id="rId23"/>
    <p:sldLayoutId id="2147484325" r:id="rId24"/>
    <p:sldLayoutId id="2147484302" r:id="rId25"/>
    <p:sldLayoutId id="2147484347" r:id="rId26"/>
    <p:sldLayoutId id="2147484375" r:id="rId27"/>
    <p:sldLayoutId id="2147484376" r:id="rId28"/>
    <p:sldLayoutId id="2147484378" r:id="rId29"/>
  </p:sldLayoutIdLst>
  <p:hf hdr="0" ftr="0" dt="0"/>
  <p:txStyles>
    <p:titleStyle>
      <a:lvl1pPr algn="l" rtl="0" eaLnBrk="1" fontAlgn="base" hangingPunct="1">
        <a:spcBef>
          <a:spcPct val="0"/>
        </a:spcBef>
        <a:spcAft>
          <a:spcPct val="0"/>
        </a:spcAft>
        <a:defRPr lang="en-US" sz="4200" b="1" kern="1200" dirty="0">
          <a:solidFill>
            <a:srgbClr val="58595B"/>
          </a:solidFill>
          <a:latin typeface="+mj-lt"/>
          <a:ea typeface="ＭＳ Ｐゴシック" charset="0"/>
          <a:cs typeface="Arial Narrow" pitchFamily="34" charset="0"/>
        </a:defRPr>
      </a:lvl1pPr>
      <a:lvl2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eaLnBrk="1" fontAlgn="base" hangingPunct="1">
        <a:spcBef>
          <a:spcPct val="0"/>
        </a:spcBef>
        <a:spcAft>
          <a:spcPct val="0"/>
        </a:spcAft>
        <a:defRPr sz="4000" b="1">
          <a:solidFill>
            <a:schemeClr val="bg1"/>
          </a:solidFill>
          <a:latin typeface="FranklinGothic" pitchFamily="-48" charset="0"/>
        </a:defRPr>
      </a:lvl6pPr>
      <a:lvl7pPr marL="914400" algn="l" rtl="0" eaLnBrk="1" fontAlgn="base" hangingPunct="1">
        <a:spcBef>
          <a:spcPct val="0"/>
        </a:spcBef>
        <a:spcAft>
          <a:spcPct val="0"/>
        </a:spcAft>
        <a:defRPr sz="4000" b="1">
          <a:solidFill>
            <a:schemeClr val="bg1"/>
          </a:solidFill>
          <a:latin typeface="FranklinGothic" pitchFamily="-48" charset="0"/>
        </a:defRPr>
      </a:lvl7pPr>
      <a:lvl8pPr marL="1371600" algn="l" rtl="0" eaLnBrk="1" fontAlgn="base" hangingPunct="1">
        <a:spcBef>
          <a:spcPct val="0"/>
        </a:spcBef>
        <a:spcAft>
          <a:spcPct val="0"/>
        </a:spcAft>
        <a:defRPr sz="4000" b="1">
          <a:solidFill>
            <a:schemeClr val="bg1"/>
          </a:solidFill>
          <a:latin typeface="FranklinGothic" pitchFamily="-48" charset="0"/>
        </a:defRPr>
      </a:lvl8pPr>
      <a:lvl9pPr marL="1828800" algn="l" rtl="0" eaLnBrk="1" fontAlgn="base" hangingPunct="1">
        <a:spcBef>
          <a:spcPct val="0"/>
        </a:spcBef>
        <a:spcAft>
          <a:spcPct val="0"/>
        </a:spcAft>
        <a:defRPr sz="4000" b="1">
          <a:solidFill>
            <a:schemeClr val="bg1"/>
          </a:solidFill>
          <a:latin typeface="FranklinGothic" pitchFamily="-48" charset="0"/>
        </a:defRPr>
      </a:lvl9pPr>
    </p:titleStyle>
    <p:bodyStyle>
      <a:lvl1pPr marL="274320" indent="-274320" algn="l" rtl="0" eaLnBrk="1" fontAlgn="base" hangingPunct="1">
        <a:lnSpc>
          <a:spcPct val="110000"/>
        </a:lnSpc>
        <a:spcBef>
          <a:spcPts val="600"/>
        </a:spcBef>
        <a:spcAft>
          <a:spcPts val="0"/>
        </a:spcAft>
        <a:buClr>
          <a:srgbClr val="D67457"/>
        </a:buClr>
        <a:buFont typeface="Wingdings" pitchFamily="2" charset="2"/>
        <a:buChar char="§"/>
        <a:defRPr sz="2400" b="0" kern="1200">
          <a:solidFill>
            <a:srgbClr val="414142"/>
          </a:solidFill>
          <a:latin typeface="+mn-lt"/>
          <a:ea typeface="Arial" pitchFamily="34" charset="0"/>
          <a:cs typeface="Arial" pitchFamily="34" charset="0"/>
        </a:defRPr>
      </a:lvl1pPr>
      <a:lvl2pPr marL="548640" indent="-274320" algn="l" rtl="0" eaLnBrk="1" fontAlgn="base" hangingPunct="1">
        <a:lnSpc>
          <a:spcPct val="110000"/>
        </a:lnSpc>
        <a:spcBef>
          <a:spcPts val="600"/>
        </a:spcBef>
        <a:spcAft>
          <a:spcPts val="0"/>
        </a:spcAft>
        <a:buClr>
          <a:srgbClr val="D67457"/>
        </a:buClr>
        <a:buFont typeface="Arial" pitchFamily="34" charset="0"/>
        <a:buChar char="•"/>
        <a:defRPr sz="2400" kern="1200">
          <a:solidFill>
            <a:srgbClr val="414142"/>
          </a:solidFill>
          <a:latin typeface="+mn-lt"/>
          <a:ea typeface="Arial" pitchFamily="34" charset="0"/>
          <a:cs typeface="Arial" pitchFamily="34" charset="0"/>
        </a:defRPr>
      </a:lvl2pPr>
      <a:lvl3pPr marL="822960" indent="-274320" algn="l" defTabSz="914400" rtl="0" eaLnBrk="1" fontAlgn="base" hangingPunct="1">
        <a:lnSpc>
          <a:spcPct val="110000"/>
        </a:lnSpc>
        <a:spcBef>
          <a:spcPts val="600"/>
        </a:spcBef>
        <a:spcAft>
          <a:spcPts val="0"/>
        </a:spcAft>
        <a:buClr>
          <a:srgbClr val="D67457"/>
        </a:buClr>
        <a:buFont typeface="Franklin Gothic Book" pitchFamily="34" charset="0"/>
        <a:buChar char="–"/>
        <a:defRPr sz="2400" kern="1200">
          <a:solidFill>
            <a:srgbClr val="414142"/>
          </a:solidFill>
          <a:latin typeface="+mn-lt"/>
          <a:ea typeface="Arial" pitchFamily="34" charset="0"/>
          <a:cs typeface="Arial" pitchFamily="34" charset="0"/>
        </a:defRPr>
      </a:lvl3pPr>
      <a:lvl4pPr marL="1097280" indent="-274320" algn="l" rtl="0" eaLnBrk="1" fontAlgn="base" hangingPunct="1">
        <a:lnSpc>
          <a:spcPct val="110000"/>
        </a:lnSpc>
        <a:spcBef>
          <a:spcPts val="600"/>
        </a:spcBef>
        <a:spcAft>
          <a:spcPts val="0"/>
        </a:spcAft>
        <a:buClr>
          <a:srgbClr val="D67457"/>
        </a:buClr>
        <a:buSzPct val="100000"/>
        <a:buFont typeface="Arial" panose="020B0604020202020204" pitchFamily="34" charset="0"/>
        <a:buChar char="»"/>
        <a:defRPr sz="2400" kern="1200">
          <a:solidFill>
            <a:srgbClr val="414142"/>
          </a:solidFill>
          <a:latin typeface="+mn-lt"/>
          <a:ea typeface="Arial" pitchFamily="34" charset="0"/>
          <a:cs typeface="Arial" pitchFamily="34" charset="0"/>
        </a:defRPr>
      </a:lvl4pPr>
      <a:lvl5pPr marL="1371600" indent="-274320" algn="l" rtl="0" eaLnBrk="1" fontAlgn="base" hangingPunct="1">
        <a:lnSpc>
          <a:spcPct val="110000"/>
        </a:lnSpc>
        <a:spcBef>
          <a:spcPts val="600"/>
        </a:spcBef>
        <a:spcAft>
          <a:spcPts val="0"/>
        </a:spcAft>
        <a:buClr>
          <a:srgbClr val="D67457"/>
        </a:buClr>
        <a:buFont typeface="Arial" panose="020B0604020202020204" pitchFamily="34" charset="0"/>
        <a:buChar char="◦"/>
        <a:defRPr sz="2400" kern="1200">
          <a:solidFill>
            <a:srgbClr val="414142"/>
          </a:solidFill>
          <a:latin typeface="+mn-lt"/>
          <a:ea typeface="Arial" pitchFamily="34" charset="0"/>
          <a:cs typeface="Arial" pitchFamily="34" charset="0"/>
        </a:defRPr>
      </a:lvl5pPr>
      <a:lvl6pPr marL="1645920" indent="-274320" algn="l" defTabSz="914400" rtl="0" eaLnBrk="1" latinLnBrk="0" hangingPunct="1">
        <a:lnSpc>
          <a:spcPct val="110000"/>
        </a:lnSpc>
        <a:spcBef>
          <a:spcPts val="600"/>
        </a:spcBef>
        <a:spcAft>
          <a:spcPts val="0"/>
        </a:spcAft>
        <a:buClr>
          <a:srgbClr val="D67457"/>
        </a:buClr>
        <a:buFont typeface="Calibri" panose="020F0502020204030204" pitchFamily="34" charset="0"/>
        <a:buChar char="›"/>
        <a:defRPr sz="2400" kern="1200">
          <a:solidFill>
            <a:srgbClr val="414142"/>
          </a:solidFill>
          <a:latin typeface="+mn-lt"/>
          <a:ea typeface="+mn-ea"/>
          <a:cs typeface="+mn-cs"/>
        </a:defRPr>
      </a:lvl6pPr>
      <a:lvl7pPr marL="2971800" indent="-228600" algn="l" defTabSz="914400" rtl="0" eaLnBrk="1" latinLnBrk="0" hangingPunct="1">
        <a:lnSpc>
          <a:spcPct val="110000"/>
        </a:lnSpc>
        <a:spcBef>
          <a:spcPts val="600"/>
        </a:spcBef>
        <a:spcAft>
          <a:spcPts val="0"/>
        </a:spcAft>
        <a:buClr>
          <a:schemeClr val="accent3"/>
        </a:buClr>
        <a:buFont typeface="Arial" pitchFamily="34" charset="0"/>
        <a:buChar char="•"/>
        <a:defRPr sz="2600" kern="1200">
          <a:solidFill>
            <a:srgbClr val="595959"/>
          </a:solidFill>
          <a:latin typeface="+mn-lt"/>
          <a:ea typeface="+mn-ea"/>
          <a:cs typeface="+mn-cs"/>
        </a:defRPr>
      </a:lvl7pPr>
      <a:lvl8pPr marL="3429000" indent="-228600" algn="l" defTabSz="914400" rtl="0" eaLnBrk="1" latinLnBrk="0" hangingPunct="1">
        <a:lnSpc>
          <a:spcPct val="110000"/>
        </a:lnSpc>
        <a:spcBef>
          <a:spcPts val="600"/>
        </a:spcBef>
        <a:spcAft>
          <a:spcPts val="0"/>
        </a:spcAft>
        <a:buClr>
          <a:schemeClr val="accent3"/>
        </a:buClr>
        <a:buFont typeface="Arial" pitchFamily="34" charset="0"/>
        <a:buChar char="•"/>
        <a:defRPr sz="2600" kern="1200">
          <a:solidFill>
            <a:srgbClr val="595959"/>
          </a:solidFill>
          <a:latin typeface="+mn-lt"/>
          <a:ea typeface="+mn-ea"/>
          <a:cs typeface="+mn-cs"/>
        </a:defRPr>
      </a:lvl8pPr>
      <a:lvl9pPr marL="3886200" indent="-228600" algn="l" defTabSz="914400" rtl="0" eaLnBrk="1" latinLnBrk="0" hangingPunct="1">
        <a:lnSpc>
          <a:spcPct val="110000"/>
        </a:lnSpc>
        <a:spcBef>
          <a:spcPts val="600"/>
        </a:spcBef>
        <a:spcAft>
          <a:spcPts val="0"/>
        </a:spcAft>
        <a:buClr>
          <a:schemeClr val="accent3"/>
        </a:buClr>
        <a:buFont typeface="Arial" pitchFamily="34" charset="0"/>
        <a:buChar char="•"/>
        <a:defRPr sz="2600" kern="1200">
          <a:solidFill>
            <a:srgbClr val="595959"/>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C05544B-EA40-4DB5-A54A-3C78E37FADA5}"/>
              </a:ext>
            </a:extLst>
          </p:cNvPr>
          <p:cNvGrpSpPr/>
          <p:nvPr userDrawn="1"/>
        </p:nvGrpSpPr>
        <p:grpSpPr>
          <a:xfrm>
            <a:off x="0" y="0"/>
            <a:ext cx="12192000" cy="6858000"/>
            <a:chOff x="0" y="0"/>
            <a:chExt cx="12192000" cy="6858000"/>
          </a:xfrm>
        </p:grpSpPr>
        <p:sp>
          <p:nvSpPr>
            <p:cNvPr id="17" name="Rectangle 16">
              <a:extLst>
                <a:ext uri="{FF2B5EF4-FFF2-40B4-BE49-F238E27FC236}">
                  <a16:creationId xmlns:a16="http://schemas.microsoft.com/office/drawing/2014/main" id="{785B0EA0-94D6-479E-96C5-89DB1E194A0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DED018C8-0CD4-40B4-B591-53713F96C414}"/>
                </a:ext>
              </a:extLst>
            </p:cNvPr>
            <p:cNvGrpSpPr/>
            <p:nvPr userDrawn="1"/>
          </p:nvGrpSpPr>
          <p:grpSpPr>
            <a:xfrm>
              <a:off x="379095" y="6338760"/>
              <a:ext cx="11812904" cy="519240"/>
              <a:chOff x="379095" y="6338760"/>
              <a:chExt cx="11812904" cy="519240"/>
            </a:xfrm>
          </p:grpSpPr>
          <p:pic>
            <p:nvPicPr>
              <p:cNvPr id="14" name="Picture 13" descr="Logo of Career &amp; Technical Education Research Network">
                <a:extLst>
                  <a:ext uri="{FF2B5EF4-FFF2-40B4-BE49-F238E27FC236}">
                    <a16:creationId xmlns:a16="http://schemas.microsoft.com/office/drawing/2014/main" id="{32814424-4ED6-427E-B23C-26EAC051E85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79095" y="6338760"/>
                <a:ext cx="2413635" cy="366878"/>
              </a:xfrm>
              <a:prstGeom prst="rect">
                <a:avLst/>
              </a:prstGeom>
            </p:spPr>
          </p:pic>
          <p:grpSp>
            <p:nvGrpSpPr>
              <p:cNvPr id="15" name="Group 14">
                <a:extLst>
                  <a:ext uri="{FF2B5EF4-FFF2-40B4-BE49-F238E27FC236}">
                    <a16:creationId xmlns:a16="http://schemas.microsoft.com/office/drawing/2014/main" id="{11316DC8-DE2F-44F4-94F6-1CF50FD7E491}"/>
                  </a:ext>
                </a:extLst>
              </p:cNvPr>
              <p:cNvGrpSpPr/>
              <p:nvPr userDrawn="1"/>
            </p:nvGrpSpPr>
            <p:grpSpPr>
              <a:xfrm>
                <a:off x="3023234" y="6406847"/>
                <a:ext cx="9168765" cy="242134"/>
                <a:chOff x="3020290" y="6406316"/>
                <a:chExt cx="9171710" cy="242134"/>
              </a:xfrm>
            </p:grpSpPr>
            <p:sp>
              <p:nvSpPr>
                <p:cNvPr id="12" name="Rectangle 11">
                  <a:extLst>
                    <a:ext uri="{FF2B5EF4-FFF2-40B4-BE49-F238E27FC236}">
                      <a16:creationId xmlns:a16="http://schemas.microsoft.com/office/drawing/2014/main" id="{BAFB99A4-CE1F-4969-9C69-8D8A0CCA2252}"/>
                    </a:ext>
                  </a:extLst>
                </p:cNvPr>
                <p:cNvSpPr/>
                <p:nvPr userDrawn="1"/>
              </p:nvSpPr>
              <p:spPr>
                <a:xfrm>
                  <a:off x="3020290" y="6512504"/>
                  <a:ext cx="9170186" cy="135946"/>
                </a:xfrm>
                <a:prstGeom prst="rect">
                  <a:avLst/>
                </a:prstGeom>
                <a:solidFill>
                  <a:srgbClr val="DCD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F1B8C4F-4FDD-4E1D-80CE-5F209CA70EC9}"/>
                    </a:ext>
                  </a:extLst>
                </p:cNvPr>
                <p:cNvSpPr/>
                <p:nvPr userDrawn="1"/>
              </p:nvSpPr>
              <p:spPr>
                <a:xfrm>
                  <a:off x="3020290" y="6406316"/>
                  <a:ext cx="9171710" cy="64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FF7663EB-BE43-40E5-A70A-23C139CDACC7}"/>
                  </a:ext>
                </a:extLst>
              </p:cNvPr>
              <p:cNvSpPr/>
              <p:nvPr userDrawn="1"/>
            </p:nvSpPr>
            <p:spPr>
              <a:xfrm>
                <a:off x="11388090" y="6354401"/>
                <a:ext cx="614949" cy="503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tx1"/>
                  </a:solidFill>
                </a:endParaRPr>
              </a:p>
            </p:txBody>
          </p:sp>
        </p:grpSp>
      </p:grpSp>
      <p:sp>
        <p:nvSpPr>
          <p:cNvPr id="5123" name="Title Placeholder 1"/>
          <p:cNvSpPr>
            <a:spLocks noGrp="1"/>
          </p:cNvSpPr>
          <p:nvPr>
            <p:ph type="title"/>
          </p:nvPr>
        </p:nvSpPr>
        <p:spPr bwMode="gray">
          <a:xfrm>
            <a:off x="472440" y="0"/>
            <a:ext cx="11247120" cy="129266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dirty="0"/>
              <a:t>Slide Titles: Arial Bold 42, Text 1 (88/89/91), Left-Middle Aligned</a:t>
            </a:r>
          </a:p>
        </p:txBody>
      </p:sp>
      <p:sp>
        <p:nvSpPr>
          <p:cNvPr id="5124" name="Text Placeholder 2"/>
          <p:cNvSpPr>
            <a:spLocks noGrp="1"/>
          </p:cNvSpPr>
          <p:nvPr>
            <p:ph type="body" idx="1"/>
          </p:nvPr>
        </p:nvSpPr>
        <p:spPr bwMode="gray">
          <a:xfrm>
            <a:off x="472440" y="1463040"/>
            <a:ext cx="11247120" cy="4572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Slide content: Arial bold 24, Text 2 (65/65/66), bullet character Wingdings 167, bullet color 214/116/87 (not on color scheme).</a:t>
            </a:r>
            <a:br>
              <a:rPr lang="en-US" dirty="0"/>
            </a:br>
            <a:r>
              <a:rPr lang="en-US" dirty="0"/>
              <a:t>Title: 1.41” x 12.3”, H pos: 0.52”, V pos: 0.0”, middle aligned, shrink</a:t>
            </a:r>
            <a:br>
              <a:rPr lang="en-US" dirty="0"/>
            </a:br>
            <a:r>
              <a:rPr lang="en-US" dirty="0"/>
              <a:t>Body: 4.8” x 12.3”, H pos: 0.52”, V pos: 1.6”., top aligned, shrink</a:t>
            </a:r>
            <a:br>
              <a:rPr lang="en-US" dirty="0"/>
            </a:br>
            <a:r>
              <a:rPr lang="en-US" dirty="0"/>
              <a:t>Source: 0.36” x 12.3”, H pos: 0.52”, V pos 6.5”, top aligned, shrink</a:t>
            </a:r>
            <a:br>
              <a:rPr lang="en-US" dirty="0"/>
            </a:br>
            <a:r>
              <a:rPr lang="en-US" dirty="0"/>
              <a:t>Page #: 0.27” x 0.67”,   H pos: 12.45”, V pos: 7” mid-center aligned, 109/111/113</a:t>
            </a:r>
          </a:p>
          <a:p>
            <a:pPr lvl="1"/>
            <a:r>
              <a:rPr lang="en-US" dirty="0"/>
              <a:t>Bullet character 149</a:t>
            </a:r>
          </a:p>
          <a:p>
            <a:pPr lvl="2"/>
            <a:r>
              <a:rPr lang="en-US" dirty="0"/>
              <a:t>Bullet character 150</a:t>
            </a:r>
          </a:p>
          <a:p>
            <a:pPr lvl="3"/>
            <a:r>
              <a:rPr lang="en-US" dirty="0"/>
              <a:t>Bullet character 187</a:t>
            </a:r>
          </a:p>
          <a:p>
            <a:pPr lvl="4"/>
            <a:r>
              <a:rPr lang="en-US" dirty="0"/>
              <a:t>Bullet character Unicode 25E6</a:t>
            </a:r>
          </a:p>
          <a:p>
            <a:pPr lvl="5"/>
            <a:r>
              <a:rPr lang="en-US" dirty="0"/>
              <a:t>Bullet character 155</a:t>
            </a:r>
          </a:p>
        </p:txBody>
      </p:sp>
      <p:sp>
        <p:nvSpPr>
          <p:cNvPr id="2" name="Slide Number Placeholder 1"/>
          <p:cNvSpPr>
            <a:spLocks noGrp="1"/>
          </p:cNvSpPr>
          <p:nvPr>
            <p:ph type="sldNum" sz="quarter" idx="4"/>
          </p:nvPr>
        </p:nvSpPr>
        <p:spPr bwMode="gray">
          <a:xfrm>
            <a:off x="11386565" y="6400800"/>
            <a:ext cx="614949" cy="246888"/>
          </a:xfrm>
          <a:prstGeom prst="rect">
            <a:avLst/>
          </a:prstGeom>
          <a:noFill/>
        </p:spPr>
        <p:txBody>
          <a:bodyPr wrap="none" lIns="0" tIns="0" rIns="0" bIns="0" anchor="ctr" anchorCtr="1">
            <a:noAutofit/>
          </a:bodyPr>
          <a:lstStyle>
            <a:lvl1pPr algn="ctr">
              <a:defRPr lang="en-US" sz="1200" smtClean="0">
                <a:solidFill>
                  <a:srgbClr val="6D6F71"/>
                </a:solidFill>
                <a:latin typeface="+mn-lt"/>
                <a:ea typeface="ＭＳ Ｐゴシック" charset="-128"/>
                <a:cs typeface="+mn-cs"/>
              </a:defRPr>
            </a:lvl1pPr>
          </a:lstStyle>
          <a:p>
            <a:fld id="{F3477EC8-074D-41C4-94AE-E9EA7CEEA348}" type="slidenum">
              <a:rPr lang="en-US" smtClean="0"/>
              <a:pPr/>
              <a:t>‹#›</a:t>
            </a:fld>
            <a:endParaRPr lang="en-US" dirty="0"/>
          </a:p>
        </p:txBody>
      </p:sp>
    </p:spTree>
    <p:extLst>
      <p:ext uri="{BB962C8B-B14F-4D97-AF65-F5344CB8AC3E}">
        <p14:creationId xmlns:p14="http://schemas.microsoft.com/office/powerpoint/2010/main" val="1860316503"/>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0" r:id="rId12"/>
    <p:sldLayoutId id="2147484361" r:id="rId13"/>
    <p:sldLayoutId id="2147484362" r:id="rId14"/>
    <p:sldLayoutId id="2147484363" r:id="rId15"/>
    <p:sldLayoutId id="2147484364" r:id="rId16"/>
    <p:sldLayoutId id="2147484365" r:id="rId17"/>
    <p:sldLayoutId id="2147484366" r:id="rId18"/>
    <p:sldLayoutId id="2147484367" r:id="rId19"/>
    <p:sldLayoutId id="2147484368" r:id="rId20"/>
    <p:sldLayoutId id="2147484369" r:id="rId21"/>
    <p:sldLayoutId id="2147484370" r:id="rId22"/>
    <p:sldLayoutId id="2147484371" r:id="rId23"/>
    <p:sldLayoutId id="2147484372" r:id="rId24"/>
    <p:sldLayoutId id="2147484373" r:id="rId25"/>
    <p:sldLayoutId id="2147484374" r:id="rId26"/>
  </p:sldLayoutIdLst>
  <p:hf hdr="0" ftr="0" dt="0"/>
  <p:txStyles>
    <p:titleStyle>
      <a:lvl1pPr algn="l" rtl="0" eaLnBrk="1" fontAlgn="base" hangingPunct="1">
        <a:spcBef>
          <a:spcPct val="0"/>
        </a:spcBef>
        <a:spcAft>
          <a:spcPct val="0"/>
        </a:spcAft>
        <a:defRPr lang="en-US" sz="4200" b="1" kern="1200" dirty="0">
          <a:solidFill>
            <a:srgbClr val="58595B"/>
          </a:solidFill>
          <a:latin typeface="+mj-lt"/>
          <a:ea typeface="ＭＳ Ｐゴシック" charset="0"/>
          <a:cs typeface="Arial Narrow" pitchFamily="34" charset="0"/>
        </a:defRPr>
      </a:lvl1pPr>
      <a:lvl2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eaLnBrk="1" fontAlgn="base" hangingPunct="1">
        <a:spcBef>
          <a:spcPct val="0"/>
        </a:spcBef>
        <a:spcAft>
          <a:spcPct val="0"/>
        </a:spcAft>
        <a:defRPr sz="4000" b="1">
          <a:solidFill>
            <a:schemeClr val="bg1"/>
          </a:solidFill>
          <a:latin typeface="FranklinGothic" pitchFamily="-48" charset="0"/>
        </a:defRPr>
      </a:lvl6pPr>
      <a:lvl7pPr marL="914400" algn="l" rtl="0" eaLnBrk="1" fontAlgn="base" hangingPunct="1">
        <a:spcBef>
          <a:spcPct val="0"/>
        </a:spcBef>
        <a:spcAft>
          <a:spcPct val="0"/>
        </a:spcAft>
        <a:defRPr sz="4000" b="1">
          <a:solidFill>
            <a:schemeClr val="bg1"/>
          </a:solidFill>
          <a:latin typeface="FranklinGothic" pitchFamily="-48" charset="0"/>
        </a:defRPr>
      </a:lvl7pPr>
      <a:lvl8pPr marL="1371600" algn="l" rtl="0" eaLnBrk="1" fontAlgn="base" hangingPunct="1">
        <a:spcBef>
          <a:spcPct val="0"/>
        </a:spcBef>
        <a:spcAft>
          <a:spcPct val="0"/>
        </a:spcAft>
        <a:defRPr sz="4000" b="1">
          <a:solidFill>
            <a:schemeClr val="bg1"/>
          </a:solidFill>
          <a:latin typeface="FranklinGothic" pitchFamily="-48" charset="0"/>
        </a:defRPr>
      </a:lvl8pPr>
      <a:lvl9pPr marL="1828800" algn="l" rtl="0" eaLnBrk="1" fontAlgn="base" hangingPunct="1">
        <a:spcBef>
          <a:spcPct val="0"/>
        </a:spcBef>
        <a:spcAft>
          <a:spcPct val="0"/>
        </a:spcAft>
        <a:defRPr sz="4000" b="1">
          <a:solidFill>
            <a:schemeClr val="bg1"/>
          </a:solidFill>
          <a:latin typeface="FranklinGothic" pitchFamily="-48" charset="0"/>
        </a:defRPr>
      </a:lvl9pPr>
    </p:titleStyle>
    <p:bodyStyle>
      <a:lvl1pPr marL="274320" indent="-274320" algn="l" rtl="0" eaLnBrk="1" fontAlgn="base" hangingPunct="1">
        <a:lnSpc>
          <a:spcPct val="110000"/>
        </a:lnSpc>
        <a:spcBef>
          <a:spcPts val="600"/>
        </a:spcBef>
        <a:spcAft>
          <a:spcPts val="0"/>
        </a:spcAft>
        <a:buClr>
          <a:srgbClr val="D67457"/>
        </a:buClr>
        <a:buFont typeface="Wingdings" pitchFamily="2" charset="2"/>
        <a:buChar char="§"/>
        <a:defRPr sz="2400" b="0" kern="1200">
          <a:solidFill>
            <a:srgbClr val="414142"/>
          </a:solidFill>
          <a:latin typeface="+mn-lt"/>
          <a:ea typeface="Arial" pitchFamily="34" charset="0"/>
          <a:cs typeface="Arial" pitchFamily="34" charset="0"/>
        </a:defRPr>
      </a:lvl1pPr>
      <a:lvl2pPr marL="548640" indent="-274320" algn="l" rtl="0" eaLnBrk="1" fontAlgn="base" hangingPunct="1">
        <a:lnSpc>
          <a:spcPct val="110000"/>
        </a:lnSpc>
        <a:spcBef>
          <a:spcPts val="600"/>
        </a:spcBef>
        <a:spcAft>
          <a:spcPts val="0"/>
        </a:spcAft>
        <a:buClr>
          <a:srgbClr val="D67457"/>
        </a:buClr>
        <a:buFont typeface="Arial" pitchFamily="34" charset="0"/>
        <a:buChar char="•"/>
        <a:defRPr sz="2400" kern="1200">
          <a:solidFill>
            <a:srgbClr val="414142"/>
          </a:solidFill>
          <a:latin typeface="+mn-lt"/>
          <a:ea typeface="Arial" pitchFamily="34" charset="0"/>
          <a:cs typeface="Arial" pitchFamily="34" charset="0"/>
        </a:defRPr>
      </a:lvl2pPr>
      <a:lvl3pPr marL="822960" indent="-274320" algn="l" defTabSz="914400" rtl="0" eaLnBrk="1" fontAlgn="base" hangingPunct="1">
        <a:lnSpc>
          <a:spcPct val="110000"/>
        </a:lnSpc>
        <a:spcBef>
          <a:spcPts val="600"/>
        </a:spcBef>
        <a:spcAft>
          <a:spcPts val="0"/>
        </a:spcAft>
        <a:buClr>
          <a:srgbClr val="D67457"/>
        </a:buClr>
        <a:buFont typeface="Franklin Gothic Book" pitchFamily="34" charset="0"/>
        <a:buChar char="–"/>
        <a:defRPr sz="2400" kern="1200">
          <a:solidFill>
            <a:srgbClr val="414142"/>
          </a:solidFill>
          <a:latin typeface="+mn-lt"/>
          <a:ea typeface="Arial" pitchFamily="34" charset="0"/>
          <a:cs typeface="Arial" pitchFamily="34" charset="0"/>
        </a:defRPr>
      </a:lvl3pPr>
      <a:lvl4pPr marL="1097280" indent="-274320" algn="l" rtl="0" eaLnBrk="1" fontAlgn="base" hangingPunct="1">
        <a:lnSpc>
          <a:spcPct val="110000"/>
        </a:lnSpc>
        <a:spcBef>
          <a:spcPts val="600"/>
        </a:spcBef>
        <a:spcAft>
          <a:spcPts val="0"/>
        </a:spcAft>
        <a:buClr>
          <a:srgbClr val="D67457"/>
        </a:buClr>
        <a:buSzPct val="100000"/>
        <a:buFont typeface="Arial" panose="020B0604020202020204" pitchFamily="34" charset="0"/>
        <a:buChar char="»"/>
        <a:defRPr sz="2400" kern="1200">
          <a:solidFill>
            <a:srgbClr val="414142"/>
          </a:solidFill>
          <a:latin typeface="+mn-lt"/>
          <a:ea typeface="Arial" pitchFamily="34" charset="0"/>
          <a:cs typeface="Arial" pitchFamily="34" charset="0"/>
        </a:defRPr>
      </a:lvl4pPr>
      <a:lvl5pPr marL="1371600" indent="-274320" algn="l" rtl="0" eaLnBrk="1" fontAlgn="base" hangingPunct="1">
        <a:lnSpc>
          <a:spcPct val="110000"/>
        </a:lnSpc>
        <a:spcBef>
          <a:spcPts val="600"/>
        </a:spcBef>
        <a:spcAft>
          <a:spcPts val="0"/>
        </a:spcAft>
        <a:buClr>
          <a:srgbClr val="D67457"/>
        </a:buClr>
        <a:buFont typeface="Arial" panose="020B0604020202020204" pitchFamily="34" charset="0"/>
        <a:buChar char="◦"/>
        <a:defRPr sz="2400" kern="1200">
          <a:solidFill>
            <a:srgbClr val="414142"/>
          </a:solidFill>
          <a:latin typeface="+mn-lt"/>
          <a:ea typeface="Arial" pitchFamily="34" charset="0"/>
          <a:cs typeface="Arial" pitchFamily="34" charset="0"/>
        </a:defRPr>
      </a:lvl5pPr>
      <a:lvl6pPr marL="1645920" indent="-274320" algn="l" defTabSz="914400" rtl="0" eaLnBrk="1" latinLnBrk="0" hangingPunct="1">
        <a:lnSpc>
          <a:spcPct val="110000"/>
        </a:lnSpc>
        <a:spcBef>
          <a:spcPts val="600"/>
        </a:spcBef>
        <a:spcAft>
          <a:spcPts val="0"/>
        </a:spcAft>
        <a:buClr>
          <a:srgbClr val="D67457"/>
        </a:buClr>
        <a:buFont typeface="Calibri" panose="020F0502020204030204" pitchFamily="34" charset="0"/>
        <a:buChar char="›"/>
        <a:defRPr sz="2400" kern="1200">
          <a:solidFill>
            <a:srgbClr val="414142"/>
          </a:solidFill>
          <a:latin typeface="+mn-lt"/>
          <a:ea typeface="+mn-ea"/>
          <a:cs typeface="+mn-cs"/>
        </a:defRPr>
      </a:lvl6pPr>
      <a:lvl7pPr marL="2971800" indent="-228600" algn="l" defTabSz="914400" rtl="0" eaLnBrk="1" latinLnBrk="0" hangingPunct="1">
        <a:lnSpc>
          <a:spcPct val="110000"/>
        </a:lnSpc>
        <a:spcBef>
          <a:spcPts val="600"/>
        </a:spcBef>
        <a:spcAft>
          <a:spcPts val="0"/>
        </a:spcAft>
        <a:buClr>
          <a:schemeClr val="accent3"/>
        </a:buClr>
        <a:buFont typeface="Arial" pitchFamily="34" charset="0"/>
        <a:buChar char="•"/>
        <a:defRPr sz="2600" kern="1200">
          <a:solidFill>
            <a:srgbClr val="595959"/>
          </a:solidFill>
          <a:latin typeface="+mn-lt"/>
          <a:ea typeface="+mn-ea"/>
          <a:cs typeface="+mn-cs"/>
        </a:defRPr>
      </a:lvl7pPr>
      <a:lvl8pPr marL="3429000" indent="-228600" algn="l" defTabSz="914400" rtl="0" eaLnBrk="1" latinLnBrk="0" hangingPunct="1">
        <a:lnSpc>
          <a:spcPct val="110000"/>
        </a:lnSpc>
        <a:spcBef>
          <a:spcPts val="600"/>
        </a:spcBef>
        <a:spcAft>
          <a:spcPts val="0"/>
        </a:spcAft>
        <a:buClr>
          <a:schemeClr val="accent3"/>
        </a:buClr>
        <a:buFont typeface="Arial" pitchFamily="34" charset="0"/>
        <a:buChar char="•"/>
        <a:defRPr sz="2600" kern="1200">
          <a:solidFill>
            <a:srgbClr val="595959"/>
          </a:solidFill>
          <a:latin typeface="+mn-lt"/>
          <a:ea typeface="+mn-ea"/>
          <a:cs typeface="+mn-cs"/>
        </a:defRPr>
      </a:lvl8pPr>
      <a:lvl9pPr marL="3886200" indent="-228600" algn="l" defTabSz="914400" rtl="0" eaLnBrk="1" latinLnBrk="0" hangingPunct="1">
        <a:lnSpc>
          <a:spcPct val="110000"/>
        </a:lnSpc>
        <a:spcBef>
          <a:spcPts val="600"/>
        </a:spcBef>
        <a:spcAft>
          <a:spcPts val="0"/>
        </a:spcAft>
        <a:buClr>
          <a:schemeClr val="accent3"/>
        </a:buClr>
        <a:buFont typeface="Arial" pitchFamily="34" charset="0"/>
        <a:buChar char="•"/>
        <a:defRPr sz="2600" kern="1200">
          <a:solidFill>
            <a:srgbClr val="595959"/>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hyperlink" Target="https://pixabay.com/photos/home-office-workstation-office-336377/"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illustrations/brain-think-human-idea-20424/"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photos/reading-glasses-book-read-4330761/" TargetMode="External"/><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photos/target-goal-aiming-dartboard-aim-1551492/"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hyperlink" Target="https://cdn.pixabay.com/photo/2016/11/03/11/57/accountant-1794122_960_720.png" TargetMode="External"/><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hyperlink" Target="https://mk0deeperlearnihq2vs.kinstacdn.com/wp-content/uploads/2020/07/AMERICANED_UCLACOMM_044.jp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research.steinhardt.nyu.edu/site/research_alliance/2020/04/15/who-chooses-career-and-technical-education-in-nyc/" TargetMode="External"/><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hyperlink" Target="https://pixabay.com/photos/checklist-list-ticked-off-hook-294540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hyperlink" Target="https://pixabay.com/illustrations/question-mark-question-mark-sign-172286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hyperlink" Target="https://mk0deeperlearnihq2vs.kinstacdn.com/wp-content/uploads/2020/07/AMERICANED_UCLACOMM_047.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hyperlink" Target="https://live.staticflickr.com/4069/4534362371_3da9090e51_b.jpg"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hyperlink" Target="https://www.napequity.org/nape-content/uploads/NAPE-Perkins-V-Equity-Provisions-Summary_Final_10-15-18_ml.pdf" TargetMode="External"/><Relationship Id="rId4" Type="http://schemas.openxmlformats.org/officeDocument/2006/relationships/hyperlink" Target="https://pixabay.com/photos/reading-law-study-student-homework-4620776"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hyperlink" Target="https://www.burning-glass.com/wp-content/uploads/credentials_meet_market_report.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hyperlink" Target="https://www.mdrc.org/sites/default/files/Equity_in_CTE_brief.pdf"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hyperlink" Target="https://pixabay.com/illustrations/question-mark-question-mark-sign-1722862/"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careertech.org/resource/building-trust-promote-equity-cte" TargetMode="External"/><Relationship Id="rId7" Type="http://schemas.openxmlformats.org/officeDocument/2006/relationships/hyperlink" Target="https://www.mdrc.org/sites/default/files/Equity_in_CTE_brief.pdf" TargetMode="External"/><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hyperlink" Target="https://www.acteonline.org/wp-content/uploads/2018/08/AdvanceCTE_ACTE_P.L.115-224Summary_Updated080618.pdf" TargetMode="External"/><Relationship Id="rId5" Type="http://schemas.openxmlformats.org/officeDocument/2006/relationships/hyperlink" Target="http://blog.careertech.org/?p=16693" TargetMode="External"/><Relationship Id="rId4" Type="http://schemas.openxmlformats.org/officeDocument/2006/relationships/hyperlink" Target="https://careertech.org/resource/expanding-access-opportunity"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4.xml"/><Relationship Id="rId1" Type="http://schemas.openxmlformats.org/officeDocument/2006/relationships/slideLayout" Target="../slideLayouts/slideLayout26.xml"/><Relationship Id="rId4" Type="http://schemas.openxmlformats.org/officeDocument/2006/relationships/hyperlink" Target="https://cteresearchnetwork.org/trainin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ctelearn.org/" TargetMode="External"/><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hyperlink" Target="https://cte.ed.gov/initiatives/cte-research-network" TargetMode="External"/><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41.JPG"/></Relationships>
</file>

<file path=ppt/slides/_rels/slide49.xml.rels><?xml version="1.0" encoding="UTF-8" standalone="yes"?>
<Relationships xmlns="http://schemas.openxmlformats.org/package/2006/relationships"><Relationship Id="rId3" Type="http://schemas.openxmlformats.org/officeDocument/2006/relationships/hyperlink" Target="https://cteresearchnetwork.org/" TargetMode="External"/><Relationship Id="rId2" Type="http://schemas.openxmlformats.org/officeDocument/2006/relationships/notesSlide" Target="../notesSlides/notesSlide47.xml"/><Relationship Id="rId1" Type="http://schemas.openxmlformats.org/officeDocument/2006/relationships/slideLayout" Target="../slideLayouts/slideLayout37.xml"/><Relationship Id="rId5" Type="http://schemas.openxmlformats.org/officeDocument/2006/relationships/image" Target="../media/image42.png"/><Relationship Id="rId4" Type="http://schemas.openxmlformats.org/officeDocument/2006/relationships/hyperlink" Target="mailto:CTEResearchNetwork@air.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3" Type="http://schemas.openxmlformats.org/officeDocument/2006/relationships/hyperlink" Target="mailto:cmoore@air.org" TargetMode="External"/><Relationship Id="rId2" Type="http://schemas.openxmlformats.org/officeDocument/2006/relationships/notesSlide" Target="../notesSlides/notesSlide49.xml"/><Relationship Id="rId1" Type="http://schemas.openxmlformats.org/officeDocument/2006/relationships/slideLayout" Target="../slideLayouts/slideLayout55.xml"/><Relationship Id="rId5" Type="http://schemas.openxmlformats.org/officeDocument/2006/relationships/hyperlink" Target="mailto:Pradeep.Kotamraju@cwdb.ca.gov" TargetMode="External"/><Relationship Id="rId4" Type="http://schemas.openxmlformats.org/officeDocument/2006/relationships/hyperlink" Target="mailto:tsmith@jff.or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aliem.com/2018/12/teaming-tips-case-3-ineffective-meetings/stoplight/" TargetMode="External"/><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956AD0A-669D-4CCF-9778-B0AC6E92ED96}"/>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43107" r="22208"/>
          <a:stretch/>
        </p:blipFill>
        <p:spPr>
          <a:xfrm>
            <a:off x="0" y="0"/>
            <a:ext cx="3566160" cy="6858000"/>
          </a:xfrm>
          <a:prstGeom prst="rect">
            <a:avLst/>
          </a:prstGeom>
        </p:spPr>
      </p:pic>
      <p:sp>
        <p:nvSpPr>
          <p:cNvPr id="7170" name="Title 1"/>
          <p:cNvSpPr>
            <a:spLocks noGrp="1"/>
          </p:cNvSpPr>
          <p:nvPr>
            <p:ph type="title"/>
          </p:nvPr>
        </p:nvSpPr>
        <p:spPr>
          <a:xfrm>
            <a:off x="4036742" y="1122558"/>
            <a:ext cx="7917366" cy="2800792"/>
          </a:xfrm>
        </p:spPr>
        <p:txBody>
          <a:bodyPr>
            <a:noAutofit/>
          </a:bodyPr>
          <a:lstStyle/>
          <a:p>
            <a:r>
              <a:rPr lang="en-US" sz="3600" b="1" dirty="0"/>
              <a:t>CTE Research Network Practitioner Training Modules: </a:t>
            </a:r>
            <a:r>
              <a:rPr lang="en-US" sz="3600" dirty="0"/>
              <a:t>Understanding and Using CTE Data and Research </a:t>
            </a:r>
          </a:p>
        </p:txBody>
      </p:sp>
      <p:sp>
        <p:nvSpPr>
          <p:cNvPr id="6" name="Text Placeholder 5">
            <a:extLst>
              <a:ext uri="{FF2B5EF4-FFF2-40B4-BE49-F238E27FC236}">
                <a16:creationId xmlns:a16="http://schemas.microsoft.com/office/drawing/2014/main" id="{AF549F50-A056-4A8C-B0E2-6B712FD19711}"/>
              </a:ext>
            </a:extLst>
          </p:cNvPr>
          <p:cNvSpPr>
            <a:spLocks noGrp="1"/>
          </p:cNvSpPr>
          <p:nvPr>
            <p:ph type="body" sz="quarter" idx="13"/>
          </p:nvPr>
        </p:nvSpPr>
        <p:spPr>
          <a:xfrm>
            <a:off x="4036742" y="4391147"/>
            <a:ext cx="5486400" cy="857927"/>
          </a:xfrm>
        </p:spPr>
        <p:txBody>
          <a:bodyPr/>
          <a:lstStyle/>
          <a:p>
            <a:r>
              <a:rPr lang="en-US" sz="2400" dirty="0"/>
              <a:t>Educating for Careers Conference</a:t>
            </a:r>
          </a:p>
          <a:p>
            <a:r>
              <a:rPr lang="en-US" sz="2400" dirty="0"/>
              <a:t>February 28, 2022</a:t>
            </a:r>
          </a:p>
        </p:txBody>
      </p:sp>
    </p:spTree>
    <p:extLst>
      <p:ext uri="{BB962C8B-B14F-4D97-AF65-F5344CB8AC3E}">
        <p14:creationId xmlns:p14="http://schemas.microsoft.com/office/powerpoint/2010/main" val="1519697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B03584A0-DAD3-415A-9221-B9F5099E57CA}"/>
              </a:ext>
            </a:extLst>
          </p:cNvPr>
          <p:cNvSpPr>
            <a:spLocks noGrp="1"/>
          </p:cNvSpPr>
          <p:nvPr>
            <p:ph sz="quarter" idx="13"/>
          </p:nvPr>
        </p:nvSpPr>
        <p:spPr>
          <a:xfrm>
            <a:off x="472440" y="1463040"/>
            <a:ext cx="5486400" cy="4389120"/>
          </a:xfrm>
        </p:spPr>
        <p:txBody>
          <a:bodyPr wrap="square" anchor="t">
            <a:normAutofit/>
          </a:bodyPr>
          <a:lstStyle/>
          <a:p>
            <a:pPr marL="342900" indent="-342900">
              <a:buFont typeface="Arial" panose="020B0604020202020204" pitchFamily="34" charset="0"/>
              <a:buChar char="•"/>
            </a:pPr>
            <a:r>
              <a:rPr lang="en-US" dirty="0"/>
              <a:t>What are some things that come to mind when you consider CTE and Research?</a:t>
            </a:r>
          </a:p>
        </p:txBody>
      </p:sp>
      <p:pic>
        <p:nvPicPr>
          <p:cNvPr id="6" name="Content Placeholder 5">
            <a:extLst>
              <a:ext uri="{FF2B5EF4-FFF2-40B4-BE49-F238E27FC236}">
                <a16:creationId xmlns:a16="http://schemas.microsoft.com/office/drawing/2014/main" id="{BC0F693A-3269-4CBB-AC1B-E1877B497D7F}"/>
              </a:ext>
            </a:extLst>
          </p:cNvPr>
          <p:cNvPicPr>
            <a:picLocks noGrp="1" noChangeAspect="1"/>
          </p:cNvPicPr>
          <p:nvPr>
            <p:ph sz="quarter" idx="14"/>
          </p:nvPr>
        </p:nvPicPr>
        <p:blipFill>
          <a:blip r:embed="rId3"/>
          <a:stretch>
            <a:fillRect/>
          </a:stretch>
        </p:blipFill>
        <p:spPr>
          <a:xfrm>
            <a:off x="6510562" y="1463040"/>
            <a:ext cx="4931595" cy="4389120"/>
          </a:xfrm>
          <a:prstGeom prst="rect">
            <a:avLst/>
          </a:prstGeom>
          <a:noFill/>
        </p:spPr>
      </p:pic>
      <p:sp>
        <p:nvSpPr>
          <p:cNvPr id="18" name="Text Placeholder 3">
            <a:extLst>
              <a:ext uri="{FF2B5EF4-FFF2-40B4-BE49-F238E27FC236}">
                <a16:creationId xmlns:a16="http://schemas.microsoft.com/office/drawing/2014/main" id="{6EFCFE91-34DE-40D1-93D5-AE733F606DAA}"/>
              </a:ext>
            </a:extLst>
          </p:cNvPr>
          <p:cNvSpPr>
            <a:spLocks noGrp="1"/>
          </p:cNvSpPr>
          <p:nvPr>
            <p:ph type="body" sz="quarter" idx="15"/>
          </p:nvPr>
        </p:nvSpPr>
        <p:spPr>
          <a:xfrm>
            <a:off x="472440" y="5943600"/>
            <a:ext cx="11247120" cy="325410"/>
          </a:xfrm>
        </p:spPr>
        <p:txBody>
          <a:bodyPr/>
          <a:lstStyle/>
          <a:p>
            <a:endParaRPr lang="en-US"/>
          </a:p>
        </p:txBody>
      </p:sp>
      <p:sp>
        <p:nvSpPr>
          <p:cNvPr id="5" name="Title 4">
            <a:extLst>
              <a:ext uri="{FF2B5EF4-FFF2-40B4-BE49-F238E27FC236}">
                <a16:creationId xmlns:a16="http://schemas.microsoft.com/office/drawing/2014/main" id="{7D65368C-4F4E-49F0-9928-A9A181792200}"/>
              </a:ext>
            </a:extLst>
          </p:cNvPr>
          <p:cNvSpPr>
            <a:spLocks noGrp="1"/>
          </p:cNvSpPr>
          <p:nvPr>
            <p:ph type="title"/>
          </p:nvPr>
        </p:nvSpPr>
        <p:spPr>
          <a:xfrm>
            <a:off x="472440" y="0"/>
            <a:ext cx="11247120" cy="1292662"/>
          </a:xfrm>
        </p:spPr>
        <p:txBody>
          <a:bodyPr wrap="square" anchor="ctr">
            <a:normAutofit/>
          </a:bodyPr>
          <a:lstStyle/>
          <a:p>
            <a:r>
              <a:rPr lang="en-US" dirty="0"/>
              <a:t>Turn and Talk</a:t>
            </a:r>
          </a:p>
        </p:txBody>
      </p:sp>
      <p:sp>
        <p:nvSpPr>
          <p:cNvPr id="3" name="Slide Number Placeholder 2">
            <a:extLst>
              <a:ext uri="{FF2B5EF4-FFF2-40B4-BE49-F238E27FC236}">
                <a16:creationId xmlns:a16="http://schemas.microsoft.com/office/drawing/2014/main" id="{B301608F-7901-4947-AA60-BA6F7751A4BC}"/>
              </a:ext>
            </a:extLst>
          </p:cNvPr>
          <p:cNvSpPr>
            <a:spLocks noGrp="1"/>
          </p:cNvSpPr>
          <p:nvPr>
            <p:ph type="sldNum" sz="quarter" idx="16"/>
          </p:nvPr>
        </p:nvSpPr>
        <p:spPr>
          <a:xfrm>
            <a:off x="11386565" y="6400800"/>
            <a:ext cx="614949" cy="246888"/>
          </a:xfrm>
        </p:spPr>
        <p:txBody>
          <a:bodyPr wrap="none" anchor="ctr">
            <a:normAutofit/>
          </a:bodyPr>
          <a:lstStyle/>
          <a:p>
            <a:pPr>
              <a:spcAft>
                <a:spcPts val="600"/>
              </a:spcAft>
            </a:pPr>
            <a:fld id="{F3477EC8-074D-41C4-94AE-E9EA7CEEA348}" type="slidenum">
              <a:rPr lang="en-US" smtClean="0"/>
              <a:pPr>
                <a:spcAft>
                  <a:spcPts val="600"/>
                </a:spcAft>
              </a:pPr>
              <a:t>10</a:t>
            </a:fld>
            <a:endParaRPr lang="en-US"/>
          </a:p>
        </p:txBody>
      </p:sp>
    </p:spTree>
    <p:extLst>
      <p:ext uri="{BB962C8B-B14F-4D97-AF65-F5344CB8AC3E}">
        <p14:creationId xmlns:p14="http://schemas.microsoft.com/office/powerpoint/2010/main" val="89584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001C6-2344-46AE-B484-D82D4F0D51C0}"/>
              </a:ext>
            </a:extLst>
          </p:cNvPr>
          <p:cNvSpPr>
            <a:spLocks noGrp="1"/>
          </p:cNvSpPr>
          <p:nvPr>
            <p:ph type="title"/>
          </p:nvPr>
        </p:nvSpPr>
        <p:spPr>
          <a:xfrm>
            <a:off x="3412273" y="595937"/>
            <a:ext cx="7560527" cy="2177173"/>
          </a:xfrm>
        </p:spPr>
        <p:txBody>
          <a:bodyPr/>
          <a:lstStyle/>
          <a:p>
            <a:r>
              <a:rPr lang="en-US" dirty="0">
                <a:latin typeface="+mn-lt"/>
              </a:rPr>
              <a:t>Practitioner Training Modules </a:t>
            </a:r>
          </a:p>
        </p:txBody>
      </p:sp>
      <p:sp>
        <p:nvSpPr>
          <p:cNvPr id="3" name="Content Placeholder 2"/>
          <p:cNvSpPr>
            <a:spLocks noGrp="1"/>
          </p:cNvSpPr>
          <p:nvPr>
            <p:ph idx="1"/>
          </p:nvPr>
        </p:nvSpPr>
        <p:spPr>
          <a:xfrm>
            <a:off x="495300" y="2773110"/>
            <a:ext cx="10858500" cy="3561649"/>
          </a:xfrm>
        </p:spPr>
        <p:txBody>
          <a:bodyPr>
            <a:normAutofit/>
          </a:bodyPr>
          <a:lstStyle/>
          <a:p>
            <a:pPr marL="514350" indent="-514350">
              <a:lnSpc>
                <a:spcPct val="100000"/>
              </a:lnSpc>
              <a:buFont typeface="+mj-lt"/>
              <a:buAutoNum type="arabicPeriod"/>
            </a:pPr>
            <a:r>
              <a:rPr lang="en-US" dirty="0"/>
              <a:t>Understanding CTE Data and Why It Matters</a:t>
            </a:r>
          </a:p>
          <a:p>
            <a:pPr marL="514350" indent="-514350">
              <a:lnSpc>
                <a:spcPct val="100000"/>
              </a:lnSpc>
              <a:buFont typeface="+mj-lt"/>
              <a:buAutoNum type="arabicPeriod"/>
            </a:pPr>
            <a:r>
              <a:rPr lang="en-US" dirty="0"/>
              <a:t>Using Data and Research to Improve CTE Programs</a:t>
            </a:r>
          </a:p>
          <a:p>
            <a:pPr marL="514350" indent="-514350">
              <a:lnSpc>
                <a:spcPct val="100000"/>
              </a:lnSpc>
              <a:buFont typeface="+mj-lt"/>
              <a:buAutoNum type="arabicPeriod"/>
            </a:pPr>
            <a:r>
              <a:rPr lang="en-US" dirty="0"/>
              <a:t>CTE Program Evaluation: Why It Matters to Practitioners</a:t>
            </a:r>
          </a:p>
          <a:p>
            <a:pPr marL="514350" indent="-514350">
              <a:lnSpc>
                <a:spcPct val="100000"/>
              </a:lnSpc>
              <a:buFont typeface="+mj-lt"/>
              <a:buAutoNum type="arabicPeriod"/>
            </a:pPr>
            <a:r>
              <a:rPr lang="en-US" dirty="0"/>
              <a:t>Using State Data to Partner With Researchers</a:t>
            </a:r>
          </a:p>
          <a:p>
            <a:pPr marL="514350" indent="-514350">
              <a:lnSpc>
                <a:spcPct val="100000"/>
              </a:lnSpc>
              <a:buFont typeface="+mj-lt"/>
              <a:buAutoNum type="arabicPeriod"/>
            </a:pPr>
            <a:r>
              <a:rPr lang="en-US" dirty="0"/>
              <a:t>Using Research to Design Your CTE Program for Equity</a:t>
            </a:r>
          </a:p>
          <a:p>
            <a:pPr marL="514350" indent="-514350">
              <a:lnSpc>
                <a:spcPct val="100000"/>
              </a:lnSpc>
              <a:buFont typeface="+mj-lt"/>
              <a:buAutoNum type="arabicPeriod"/>
            </a:pPr>
            <a:r>
              <a:rPr lang="en-US" dirty="0"/>
              <a:t>How to Communicate About Your CTE Program Using Research</a:t>
            </a:r>
          </a:p>
          <a:p>
            <a:pPr lvl="1"/>
            <a:endParaRPr lang="en-US" sz="2000" dirty="0"/>
          </a:p>
          <a:p>
            <a:pPr lvl="1"/>
            <a:endParaRPr lang="en-US" sz="2000" dirty="0"/>
          </a:p>
          <a:p>
            <a:endParaRPr lang="en-US" sz="2400" dirty="0"/>
          </a:p>
        </p:txBody>
      </p:sp>
      <p:sp>
        <p:nvSpPr>
          <p:cNvPr id="6" name="Slide Number Placeholder 3">
            <a:extLst>
              <a:ext uri="{FF2B5EF4-FFF2-40B4-BE49-F238E27FC236}">
                <a16:creationId xmlns:a16="http://schemas.microsoft.com/office/drawing/2014/main" id="{607A7F75-0081-4AEC-93F3-328EF7D66C72}"/>
              </a:ext>
            </a:extLst>
          </p:cNvPr>
          <p:cNvSpPr txBox="1">
            <a:spLocks/>
          </p:cNvSpPr>
          <p:nvPr/>
        </p:nvSpPr>
        <p:spPr>
          <a:xfrm>
            <a:off x="11386565" y="6400800"/>
            <a:ext cx="614949" cy="246888"/>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a:lstStyle>
          <a:p>
            <a:pPr marL="0" marR="0" lvl="0" indent="0" algn="ctr" defTabSz="914400" rtl="0" eaLnBrk="1" fontAlgn="base" latinLnBrk="0" hangingPunct="1">
              <a:lnSpc>
                <a:spcPct val="100000"/>
              </a:lnSpc>
              <a:spcBef>
                <a:spcPct val="0"/>
              </a:spcBef>
              <a:spcAft>
                <a:spcPts val="600"/>
              </a:spcAft>
              <a:buClrTx/>
              <a:buSzTx/>
              <a:buFontTx/>
              <a:buNone/>
              <a:tabLst/>
              <a:defRPr/>
            </a:pPr>
            <a:fld id="{99A20822-4A49-4D36-86E3-300BA48D3F00}" type="slidenum">
              <a:rPr kumimoji="0" lang="en-US" sz="1200" b="0" i="0" u="none" strike="noStrike" kern="1200" cap="none" spc="0" normalizeH="0" baseline="0" noProof="0" smtClean="0">
                <a:ln>
                  <a:noFill/>
                </a:ln>
                <a:solidFill>
                  <a:srgbClr val="58595B"/>
                </a:solidFill>
                <a:effectLst/>
                <a:uLnTx/>
                <a:uFillTx/>
                <a:latin typeface="Arial" panose="020B0604020202020204"/>
                <a:ea typeface="ＭＳ Ｐゴシック"/>
              </a:rPr>
              <a:pPr marL="0" marR="0" lvl="0" indent="0" algn="ctr" defTabSz="914400" rtl="0" eaLnBrk="1" fontAlgn="base" latinLnBrk="0" hangingPunct="1">
                <a:lnSpc>
                  <a:spcPct val="100000"/>
                </a:lnSpc>
                <a:spcBef>
                  <a:spcPct val="0"/>
                </a:spcBef>
                <a:spcAft>
                  <a:spcPts val="600"/>
                </a:spcAft>
                <a:buClrTx/>
                <a:buSzTx/>
                <a:buFontTx/>
                <a:buNone/>
                <a:tabLst/>
                <a:defRPr/>
              </a:pPr>
              <a:t>11</a:t>
            </a:fld>
            <a:endParaRPr kumimoji="0" lang="en-US" sz="1200" b="0" i="0" u="none" strike="noStrike" kern="1200" cap="none" spc="0" normalizeH="0" baseline="0" noProof="0" dirty="0">
              <a:ln>
                <a:noFill/>
              </a:ln>
              <a:solidFill>
                <a:srgbClr val="58595B"/>
              </a:solidFill>
              <a:effectLst/>
              <a:uLnTx/>
              <a:uFillTx/>
              <a:latin typeface="Arial" panose="020B0604020202020204"/>
              <a:ea typeface="ＭＳ Ｐゴシック"/>
            </a:endParaRPr>
          </a:p>
        </p:txBody>
      </p:sp>
      <p:pic>
        <p:nvPicPr>
          <p:cNvPr id="12" name="Picture 11">
            <a:extLst>
              <a:ext uri="{FF2B5EF4-FFF2-40B4-BE49-F238E27FC236}">
                <a16:creationId xmlns:a16="http://schemas.microsoft.com/office/drawing/2014/main" id="{33FBE31D-AFA6-4934-AE5E-FC957AA92A65}"/>
              </a:ext>
            </a:extLst>
          </p:cNvPr>
          <p:cNvPicPr>
            <a:picLocks noChangeAspect="1"/>
          </p:cNvPicPr>
          <p:nvPr/>
        </p:nvPicPr>
        <p:blipFill>
          <a:blip r:embed="rId3"/>
          <a:stretch>
            <a:fillRect/>
          </a:stretch>
        </p:blipFill>
        <p:spPr>
          <a:xfrm>
            <a:off x="590550" y="839077"/>
            <a:ext cx="2704351" cy="1703221"/>
          </a:xfrm>
          <a:prstGeom prst="rect">
            <a:avLst/>
          </a:prstGeom>
        </p:spPr>
      </p:pic>
      <p:sp>
        <p:nvSpPr>
          <p:cNvPr id="10" name="TextBox 9">
            <a:extLst>
              <a:ext uri="{FF2B5EF4-FFF2-40B4-BE49-F238E27FC236}">
                <a16:creationId xmlns:a16="http://schemas.microsoft.com/office/drawing/2014/main" id="{A06259B2-3C04-4ABC-99C5-E17C8CF6693E}"/>
              </a:ext>
            </a:extLst>
          </p:cNvPr>
          <p:cNvSpPr txBox="1"/>
          <p:nvPr/>
        </p:nvSpPr>
        <p:spPr>
          <a:xfrm>
            <a:off x="364273" y="6015842"/>
            <a:ext cx="6096000" cy="24622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58595B"/>
                </a:solidFill>
                <a:effectLst/>
                <a:uLnTx/>
                <a:uFillTx/>
                <a:ea typeface="ＭＳ Ｐゴシック"/>
                <a:hlinkClick r:id="rId4"/>
              </a:rPr>
              <a:t>https://pixabay.com/photos/home-office-workstation-office-336377/</a:t>
            </a:r>
            <a:r>
              <a:rPr kumimoji="0" lang="en-US" sz="1000" b="0" i="0" u="none" strike="noStrike" kern="1200" cap="none" spc="0" normalizeH="0" baseline="0" noProof="0" dirty="0">
                <a:ln>
                  <a:noFill/>
                </a:ln>
                <a:solidFill>
                  <a:srgbClr val="58595B"/>
                </a:solidFill>
                <a:effectLst/>
                <a:uLnTx/>
                <a:uFillTx/>
                <a:ea typeface="ＭＳ Ｐゴシック"/>
              </a:rPr>
              <a:t> </a:t>
            </a:r>
          </a:p>
        </p:txBody>
      </p:sp>
      <p:sp>
        <p:nvSpPr>
          <p:cNvPr id="7" name="Slide Number Placeholder 6">
            <a:extLst>
              <a:ext uri="{FF2B5EF4-FFF2-40B4-BE49-F238E27FC236}">
                <a16:creationId xmlns:a16="http://schemas.microsoft.com/office/drawing/2014/main" id="{5F52630A-62BE-4987-92D3-B8A95977261E}"/>
              </a:ext>
            </a:extLst>
          </p:cNvPr>
          <p:cNvSpPr>
            <a:spLocks noGrp="1"/>
          </p:cNvSpPr>
          <p:nvPr>
            <p:ph type="sldNum" sz="quarter" idx="12"/>
          </p:nvPr>
        </p:nvSpPr>
        <p:spPr/>
        <p:txBody>
          <a:bodyPr/>
          <a:lstStyle/>
          <a:p>
            <a:fld id="{B1F43E44-AFE7-E242-809E-8D37873294C2}" type="slidenum">
              <a:rPr lang="en-US" smtClean="0"/>
              <a:t>11</a:t>
            </a:fld>
            <a:endParaRPr lang="en-US" dirty="0"/>
          </a:p>
        </p:txBody>
      </p:sp>
    </p:spTree>
    <p:extLst>
      <p:ext uri="{BB962C8B-B14F-4D97-AF65-F5344CB8AC3E}">
        <p14:creationId xmlns:p14="http://schemas.microsoft.com/office/powerpoint/2010/main" val="1844881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59A5-D0F4-4C71-885D-93BFC5C6A369}"/>
              </a:ext>
            </a:extLst>
          </p:cNvPr>
          <p:cNvSpPr>
            <a:spLocks noGrp="1"/>
          </p:cNvSpPr>
          <p:nvPr>
            <p:ph type="title"/>
          </p:nvPr>
        </p:nvSpPr>
        <p:spPr>
          <a:xfrm>
            <a:off x="1207477" y="533772"/>
            <a:ext cx="10486562" cy="2215991"/>
          </a:xfrm>
        </p:spPr>
        <p:txBody>
          <a:bodyPr/>
          <a:lstStyle/>
          <a:p>
            <a:r>
              <a:rPr lang="en-US" sz="4800" dirty="0">
                <a:latin typeface="Calibri" panose="020F0502020204030204" pitchFamily="34" charset="0"/>
                <a:ea typeface="Calibri" panose="020F0502020204030204" pitchFamily="34" charset="0"/>
              </a:rPr>
              <a:t>I</a:t>
            </a:r>
            <a:r>
              <a:rPr lang="en-US" sz="4800" dirty="0">
                <a:effectLst/>
                <a:latin typeface="Calibri" panose="020F0502020204030204" pitchFamily="34" charset="0"/>
                <a:ea typeface="Calibri" panose="020F0502020204030204" pitchFamily="34" charset="0"/>
              </a:rPr>
              <a:t>mportance of Research for CTE Teachers and Local Administrators</a:t>
            </a:r>
            <a:endParaRPr lang="en-US" sz="4800" dirty="0"/>
          </a:p>
        </p:txBody>
      </p:sp>
      <p:sp>
        <p:nvSpPr>
          <p:cNvPr id="4" name="Slide Number Placeholder 3">
            <a:extLst>
              <a:ext uri="{FF2B5EF4-FFF2-40B4-BE49-F238E27FC236}">
                <a16:creationId xmlns:a16="http://schemas.microsoft.com/office/drawing/2014/main" id="{96086163-F2E6-4319-974C-A9E620391B4C}"/>
              </a:ext>
            </a:extLst>
          </p:cNvPr>
          <p:cNvSpPr>
            <a:spLocks noGrp="1"/>
          </p:cNvSpPr>
          <p:nvPr>
            <p:ph type="sldNum" sz="quarter" idx="15"/>
          </p:nvPr>
        </p:nvSpPr>
        <p:spPr/>
        <p:txBody>
          <a:bodyPr/>
          <a:lstStyle/>
          <a:p>
            <a:pPr algn="r"/>
            <a:fld id="{F3477EC8-074D-41C4-94AE-E9EA7CEEA348}" type="slidenum">
              <a:rPr lang="en-US" smtClean="0"/>
              <a:pPr algn="r"/>
              <a:t>12</a:t>
            </a:fld>
            <a:endParaRPr lang="en-US" dirty="0"/>
          </a:p>
        </p:txBody>
      </p:sp>
    </p:spTree>
    <p:extLst>
      <p:ext uri="{BB962C8B-B14F-4D97-AF65-F5344CB8AC3E}">
        <p14:creationId xmlns:p14="http://schemas.microsoft.com/office/powerpoint/2010/main" val="4089383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785F41-997B-4E0C-B737-5738679031B8}"/>
              </a:ext>
            </a:extLst>
          </p:cNvPr>
          <p:cNvSpPr>
            <a:spLocks noGrp="1"/>
          </p:cNvSpPr>
          <p:nvPr>
            <p:ph type="sldNum" sz="quarter" idx="10"/>
          </p:nvPr>
        </p:nvSpPr>
        <p:spPr/>
        <p:txBody>
          <a:bodyPr/>
          <a:lstStyle/>
          <a:p>
            <a:pPr algn="r"/>
            <a:fld id="{F3477EC8-074D-41C4-94AE-E9EA7CEEA348}" type="slidenum">
              <a:rPr lang="en-US" smtClean="0"/>
              <a:pPr algn="r"/>
              <a:t>13</a:t>
            </a:fld>
            <a:endParaRPr lang="en-US" dirty="0"/>
          </a:p>
        </p:txBody>
      </p:sp>
      <p:sp>
        <p:nvSpPr>
          <p:cNvPr id="4" name="Text Placeholder 3">
            <a:extLst>
              <a:ext uri="{FF2B5EF4-FFF2-40B4-BE49-F238E27FC236}">
                <a16:creationId xmlns:a16="http://schemas.microsoft.com/office/drawing/2014/main" id="{223C4965-F12A-4331-A41D-5E04245633E0}"/>
              </a:ext>
            </a:extLst>
          </p:cNvPr>
          <p:cNvSpPr>
            <a:spLocks noGrp="1"/>
          </p:cNvSpPr>
          <p:nvPr>
            <p:ph type="body" sz="quarter" idx="13"/>
          </p:nvPr>
        </p:nvSpPr>
        <p:spPr/>
        <p:txBody>
          <a:bodyPr/>
          <a:lstStyle/>
          <a:p>
            <a:endParaRPr lang="en-US"/>
          </a:p>
        </p:txBody>
      </p:sp>
      <p:sp>
        <p:nvSpPr>
          <p:cNvPr id="6" name="Title 4">
            <a:extLst>
              <a:ext uri="{FF2B5EF4-FFF2-40B4-BE49-F238E27FC236}">
                <a16:creationId xmlns:a16="http://schemas.microsoft.com/office/drawing/2014/main" id="{AF0398B8-40D1-4B49-BB0E-12E8F9F4AB8A}"/>
              </a:ext>
            </a:extLst>
          </p:cNvPr>
          <p:cNvSpPr>
            <a:spLocks noGrp="1"/>
          </p:cNvSpPr>
          <p:nvPr>
            <p:ph type="title"/>
          </p:nvPr>
        </p:nvSpPr>
        <p:spPr>
          <a:xfrm>
            <a:off x="472440" y="210312"/>
            <a:ext cx="11247120" cy="1292662"/>
          </a:xfrm>
        </p:spPr>
        <p:txBody>
          <a:bodyPr/>
          <a:lstStyle/>
          <a:p>
            <a:r>
              <a:rPr lang="en-US" dirty="0"/>
              <a:t>Why important to distinguish between data, reporting, accountability, and evaluation?</a:t>
            </a:r>
          </a:p>
        </p:txBody>
      </p:sp>
      <p:sp>
        <p:nvSpPr>
          <p:cNvPr id="7" name="Content Placeholder 1">
            <a:extLst>
              <a:ext uri="{FF2B5EF4-FFF2-40B4-BE49-F238E27FC236}">
                <a16:creationId xmlns:a16="http://schemas.microsoft.com/office/drawing/2014/main" id="{A6679BD1-82A8-4642-8D53-396A75D6067C}"/>
              </a:ext>
            </a:extLst>
          </p:cNvPr>
          <p:cNvSpPr>
            <a:spLocks noGrp="1"/>
          </p:cNvSpPr>
          <p:nvPr>
            <p:ph sz="quarter" idx="11"/>
          </p:nvPr>
        </p:nvSpPr>
        <p:spPr>
          <a:xfrm>
            <a:off x="472440" y="1833154"/>
            <a:ext cx="10224589" cy="2362200"/>
          </a:xfrm>
        </p:spPr>
        <p:txBody>
          <a:bodyPr>
            <a:noAutofit/>
          </a:bodyPr>
          <a:lstStyle/>
          <a:p>
            <a:r>
              <a:rPr lang="en-US" dirty="0"/>
              <a:t>Data: collecting for entry into a receptacle (Module 1)</a:t>
            </a:r>
          </a:p>
          <a:p>
            <a:r>
              <a:rPr lang="en-US" dirty="0"/>
              <a:t>Reporting: making observations and inferences (Modules 1, 2, 6)</a:t>
            </a:r>
          </a:p>
          <a:p>
            <a:r>
              <a:rPr lang="en-US" dirty="0"/>
              <a:t>Accountability: Setting out a continuous improvement process (Modules 1, 2, 5)</a:t>
            </a:r>
          </a:p>
          <a:p>
            <a:r>
              <a:rPr lang="en-US" dirty="0"/>
              <a:t>Evaluation: How well is my program doing  and is my program working (Modules 1, 3, 4)</a:t>
            </a:r>
          </a:p>
        </p:txBody>
      </p:sp>
    </p:spTree>
    <p:extLst>
      <p:ext uri="{BB962C8B-B14F-4D97-AF65-F5344CB8AC3E}">
        <p14:creationId xmlns:p14="http://schemas.microsoft.com/office/powerpoint/2010/main" val="2784100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679BD1-82A8-4642-8D53-396A75D6067C}"/>
              </a:ext>
            </a:extLst>
          </p:cNvPr>
          <p:cNvSpPr>
            <a:spLocks noGrp="1"/>
          </p:cNvSpPr>
          <p:nvPr>
            <p:ph sz="quarter" idx="11"/>
          </p:nvPr>
        </p:nvSpPr>
        <p:spPr>
          <a:xfrm>
            <a:off x="537028" y="1463040"/>
            <a:ext cx="10849537" cy="4389120"/>
          </a:xfrm>
        </p:spPr>
        <p:txBody>
          <a:bodyPr/>
          <a:lstStyle/>
          <a:p>
            <a:r>
              <a:rPr lang="en-US" dirty="0"/>
              <a:t>Data: Collected at different points of a student’s progression…</a:t>
            </a:r>
          </a:p>
          <a:p>
            <a:r>
              <a:rPr lang="en-US" dirty="0"/>
              <a:t>Reporting: aggregating student data as a whole make observations, inferences…</a:t>
            </a:r>
          </a:p>
          <a:p>
            <a:r>
              <a:rPr lang="en-US" dirty="0"/>
              <a:t>Accountability: benchmarking yourself for continuous improvement….</a:t>
            </a:r>
          </a:p>
          <a:p>
            <a:r>
              <a:rPr lang="en-US" dirty="0"/>
              <a:t>Evaluation: using objective criteria, asking yourself is my program working?</a:t>
            </a:r>
          </a:p>
        </p:txBody>
      </p:sp>
      <p:sp>
        <p:nvSpPr>
          <p:cNvPr id="3" name="Slide Number Placeholder 2">
            <a:extLst>
              <a:ext uri="{FF2B5EF4-FFF2-40B4-BE49-F238E27FC236}">
                <a16:creationId xmlns:a16="http://schemas.microsoft.com/office/drawing/2014/main" id="{6661E9E7-CC35-43CE-AA7D-70FA59B0AF48}"/>
              </a:ext>
            </a:extLst>
          </p:cNvPr>
          <p:cNvSpPr>
            <a:spLocks noGrp="1"/>
          </p:cNvSpPr>
          <p:nvPr>
            <p:ph type="sldNum" sz="quarter" idx="10"/>
          </p:nvPr>
        </p:nvSpPr>
        <p:spPr/>
        <p:txBody>
          <a:bodyPr/>
          <a:lstStyle/>
          <a:p>
            <a:pPr algn="r"/>
            <a:fld id="{F3477EC8-074D-41C4-94AE-E9EA7CEEA348}" type="slidenum">
              <a:rPr lang="en-US" smtClean="0"/>
              <a:pPr algn="r"/>
              <a:t>14</a:t>
            </a:fld>
            <a:endParaRPr lang="en-US" dirty="0"/>
          </a:p>
        </p:txBody>
      </p:sp>
      <p:sp>
        <p:nvSpPr>
          <p:cNvPr id="4" name="Text Placeholder 3">
            <a:extLst>
              <a:ext uri="{FF2B5EF4-FFF2-40B4-BE49-F238E27FC236}">
                <a16:creationId xmlns:a16="http://schemas.microsoft.com/office/drawing/2014/main" id="{2113F81B-8F5A-4357-B9E7-4C6093E9FDE5}"/>
              </a:ext>
            </a:extLst>
          </p:cNvPr>
          <p:cNvSpPr>
            <a:spLocks noGrp="1"/>
          </p:cNvSpPr>
          <p:nvPr>
            <p:ph type="body" sz="quarter" idx="13"/>
          </p:nvPr>
        </p:nvSpPr>
        <p:spPr/>
        <p:txBody>
          <a:bodyPr/>
          <a:lstStyle/>
          <a:p>
            <a:endParaRPr lang="en-US"/>
          </a:p>
        </p:txBody>
      </p:sp>
      <p:sp>
        <p:nvSpPr>
          <p:cNvPr id="5" name="Title 4">
            <a:extLst>
              <a:ext uri="{FF2B5EF4-FFF2-40B4-BE49-F238E27FC236}">
                <a16:creationId xmlns:a16="http://schemas.microsoft.com/office/drawing/2014/main" id="{AF0398B8-40D1-4B49-BB0E-12E8F9F4AB8A}"/>
              </a:ext>
            </a:extLst>
          </p:cNvPr>
          <p:cNvSpPr>
            <a:spLocks noGrp="1"/>
          </p:cNvSpPr>
          <p:nvPr>
            <p:ph type="title"/>
          </p:nvPr>
        </p:nvSpPr>
        <p:spPr/>
        <p:txBody>
          <a:bodyPr>
            <a:normAutofit/>
          </a:bodyPr>
          <a:lstStyle/>
          <a:p>
            <a:r>
              <a:rPr lang="en-US" dirty="0"/>
              <a:t>If you are teacher…..</a:t>
            </a:r>
          </a:p>
        </p:txBody>
      </p:sp>
    </p:spTree>
    <p:extLst>
      <p:ext uri="{BB962C8B-B14F-4D97-AF65-F5344CB8AC3E}">
        <p14:creationId xmlns:p14="http://schemas.microsoft.com/office/powerpoint/2010/main" val="622705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679BD1-82A8-4642-8D53-396A75D6067C}"/>
              </a:ext>
            </a:extLst>
          </p:cNvPr>
          <p:cNvSpPr>
            <a:spLocks noGrp="1"/>
          </p:cNvSpPr>
          <p:nvPr>
            <p:ph sz="quarter" idx="11"/>
          </p:nvPr>
        </p:nvSpPr>
        <p:spPr>
          <a:xfrm>
            <a:off x="693420" y="1463040"/>
            <a:ext cx="10584180" cy="4389120"/>
          </a:xfrm>
        </p:spPr>
        <p:txBody>
          <a:bodyPr/>
          <a:lstStyle/>
          <a:p>
            <a:r>
              <a:rPr lang="en-US" dirty="0"/>
              <a:t>Data: collected for different classes or different levels of student disaggregation…</a:t>
            </a:r>
          </a:p>
          <a:p>
            <a:r>
              <a:rPr lang="en-US" dirty="0"/>
              <a:t>Reporting: class-level data comparison as a whole make observations, inferences…</a:t>
            </a:r>
          </a:p>
          <a:p>
            <a:r>
              <a:rPr lang="en-US" dirty="0"/>
              <a:t>Accountability: benchmarking district/college for continuous improvement….</a:t>
            </a:r>
          </a:p>
          <a:p>
            <a:r>
              <a:rPr lang="en-US" dirty="0"/>
              <a:t>Evaluation: using objective criteria, asking yourself is my program working?</a:t>
            </a:r>
          </a:p>
        </p:txBody>
      </p:sp>
      <p:sp>
        <p:nvSpPr>
          <p:cNvPr id="3" name="Slide Number Placeholder 2">
            <a:extLst>
              <a:ext uri="{FF2B5EF4-FFF2-40B4-BE49-F238E27FC236}">
                <a16:creationId xmlns:a16="http://schemas.microsoft.com/office/drawing/2014/main" id="{6661E9E7-CC35-43CE-AA7D-70FA59B0AF48}"/>
              </a:ext>
            </a:extLst>
          </p:cNvPr>
          <p:cNvSpPr>
            <a:spLocks noGrp="1"/>
          </p:cNvSpPr>
          <p:nvPr>
            <p:ph type="sldNum" sz="quarter" idx="10"/>
          </p:nvPr>
        </p:nvSpPr>
        <p:spPr/>
        <p:txBody>
          <a:bodyPr/>
          <a:lstStyle/>
          <a:p>
            <a:pPr algn="r"/>
            <a:fld id="{F3477EC8-074D-41C4-94AE-E9EA7CEEA348}" type="slidenum">
              <a:rPr lang="en-US" smtClean="0"/>
              <a:pPr algn="r"/>
              <a:t>15</a:t>
            </a:fld>
            <a:endParaRPr lang="en-US" dirty="0"/>
          </a:p>
        </p:txBody>
      </p:sp>
      <p:sp>
        <p:nvSpPr>
          <p:cNvPr id="4" name="Text Placeholder 3">
            <a:extLst>
              <a:ext uri="{FF2B5EF4-FFF2-40B4-BE49-F238E27FC236}">
                <a16:creationId xmlns:a16="http://schemas.microsoft.com/office/drawing/2014/main" id="{2113F81B-8F5A-4357-B9E7-4C6093E9FDE5}"/>
              </a:ext>
            </a:extLst>
          </p:cNvPr>
          <p:cNvSpPr>
            <a:spLocks noGrp="1"/>
          </p:cNvSpPr>
          <p:nvPr>
            <p:ph type="body" sz="quarter" idx="13"/>
          </p:nvPr>
        </p:nvSpPr>
        <p:spPr/>
        <p:txBody>
          <a:bodyPr/>
          <a:lstStyle/>
          <a:p>
            <a:endParaRPr lang="en-US"/>
          </a:p>
        </p:txBody>
      </p:sp>
      <p:sp>
        <p:nvSpPr>
          <p:cNvPr id="5" name="Title 4">
            <a:extLst>
              <a:ext uri="{FF2B5EF4-FFF2-40B4-BE49-F238E27FC236}">
                <a16:creationId xmlns:a16="http://schemas.microsoft.com/office/drawing/2014/main" id="{AF0398B8-40D1-4B49-BB0E-12E8F9F4AB8A}"/>
              </a:ext>
            </a:extLst>
          </p:cNvPr>
          <p:cNvSpPr>
            <a:spLocks noGrp="1"/>
          </p:cNvSpPr>
          <p:nvPr>
            <p:ph type="title"/>
          </p:nvPr>
        </p:nvSpPr>
        <p:spPr/>
        <p:txBody>
          <a:bodyPr>
            <a:normAutofit/>
          </a:bodyPr>
          <a:lstStyle/>
          <a:p>
            <a:r>
              <a:rPr lang="en-US" dirty="0"/>
              <a:t>If you are a local administrator…..</a:t>
            </a:r>
          </a:p>
        </p:txBody>
      </p:sp>
    </p:spTree>
    <p:extLst>
      <p:ext uri="{BB962C8B-B14F-4D97-AF65-F5344CB8AC3E}">
        <p14:creationId xmlns:p14="http://schemas.microsoft.com/office/powerpoint/2010/main" val="1334054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A48FEC-D807-403A-B05D-4239ABEBC515}"/>
              </a:ext>
            </a:extLst>
          </p:cNvPr>
          <p:cNvSpPr>
            <a:spLocks noGrp="1"/>
          </p:cNvSpPr>
          <p:nvPr>
            <p:ph sz="quarter" idx="11"/>
          </p:nvPr>
        </p:nvSpPr>
        <p:spPr/>
        <p:txBody>
          <a:bodyPr/>
          <a:lstStyle/>
          <a:p>
            <a:r>
              <a:rPr lang="en-US" dirty="0"/>
              <a:t>Making the case for…</a:t>
            </a:r>
          </a:p>
          <a:p>
            <a:pPr lvl="1"/>
            <a:r>
              <a:rPr lang="en-US" dirty="0"/>
              <a:t>an individual class/program for continuous improvement/resource allocation</a:t>
            </a:r>
          </a:p>
          <a:p>
            <a:pPr lvl="1"/>
            <a:r>
              <a:rPr lang="en-US" dirty="0"/>
              <a:t>a targeted funding for particular groups of students</a:t>
            </a:r>
          </a:p>
          <a:p>
            <a:pPr lvl="1"/>
            <a:r>
              <a:rPr lang="en-US" dirty="0"/>
              <a:t>marketing and promotion</a:t>
            </a:r>
          </a:p>
          <a:p>
            <a:pPr lvl="1"/>
            <a:r>
              <a:rPr lang="en-US" dirty="0"/>
              <a:t>developing resources for program assessment (CLNA, CTEIG self-evaluation)</a:t>
            </a:r>
          </a:p>
          <a:p>
            <a:pPr lvl="1"/>
            <a:r>
              <a:rPr lang="en-US" dirty="0"/>
              <a:t>the submission for fulfilling state and federal accountability requirements</a:t>
            </a:r>
          </a:p>
          <a:p>
            <a:pPr lvl="1"/>
            <a:r>
              <a:rPr lang="en-US" dirty="0"/>
              <a:t>an objective evaluation of why “my” CTE program works</a:t>
            </a:r>
          </a:p>
          <a:p>
            <a:pPr lvl="1"/>
            <a:r>
              <a:rPr lang="en-US" dirty="0"/>
              <a:t>the return on investment for CTE at the class/program/district/state levels</a:t>
            </a:r>
          </a:p>
          <a:p>
            <a:pPr lvl="1"/>
            <a:endParaRPr lang="en-US" dirty="0"/>
          </a:p>
          <a:p>
            <a:pPr lvl="1"/>
            <a:endParaRPr lang="en-US" dirty="0"/>
          </a:p>
          <a:p>
            <a:pPr lvl="1"/>
            <a:endParaRPr lang="en-US" dirty="0"/>
          </a:p>
          <a:p>
            <a:pPr lvl="1"/>
            <a:endParaRPr lang="en-US" dirty="0"/>
          </a:p>
          <a:p>
            <a:endParaRPr lang="en-US" dirty="0"/>
          </a:p>
        </p:txBody>
      </p:sp>
      <p:sp>
        <p:nvSpPr>
          <p:cNvPr id="3" name="Slide Number Placeholder 2">
            <a:extLst>
              <a:ext uri="{FF2B5EF4-FFF2-40B4-BE49-F238E27FC236}">
                <a16:creationId xmlns:a16="http://schemas.microsoft.com/office/drawing/2014/main" id="{FBAB642B-4158-4DDB-BBB9-1B4283935697}"/>
              </a:ext>
            </a:extLst>
          </p:cNvPr>
          <p:cNvSpPr>
            <a:spLocks noGrp="1"/>
          </p:cNvSpPr>
          <p:nvPr>
            <p:ph type="sldNum" sz="quarter" idx="10"/>
          </p:nvPr>
        </p:nvSpPr>
        <p:spPr/>
        <p:txBody>
          <a:bodyPr/>
          <a:lstStyle/>
          <a:p>
            <a:pPr algn="r"/>
            <a:fld id="{F3477EC8-074D-41C4-94AE-E9EA7CEEA348}" type="slidenum">
              <a:rPr lang="en-US" smtClean="0"/>
              <a:pPr algn="r"/>
              <a:t>16</a:t>
            </a:fld>
            <a:endParaRPr lang="en-US" dirty="0"/>
          </a:p>
        </p:txBody>
      </p:sp>
      <p:sp>
        <p:nvSpPr>
          <p:cNvPr id="4" name="Text Placeholder 3">
            <a:extLst>
              <a:ext uri="{FF2B5EF4-FFF2-40B4-BE49-F238E27FC236}">
                <a16:creationId xmlns:a16="http://schemas.microsoft.com/office/drawing/2014/main" id="{6C5C1728-E636-4395-A826-9F849662ADCD}"/>
              </a:ext>
            </a:extLst>
          </p:cNvPr>
          <p:cNvSpPr>
            <a:spLocks noGrp="1"/>
          </p:cNvSpPr>
          <p:nvPr>
            <p:ph type="body" sz="quarter" idx="13"/>
          </p:nvPr>
        </p:nvSpPr>
        <p:spPr/>
        <p:txBody>
          <a:bodyPr/>
          <a:lstStyle/>
          <a:p>
            <a:endParaRPr lang="en-US"/>
          </a:p>
        </p:txBody>
      </p:sp>
      <p:sp>
        <p:nvSpPr>
          <p:cNvPr id="5" name="Title 4">
            <a:extLst>
              <a:ext uri="{FF2B5EF4-FFF2-40B4-BE49-F238E27FC236}">
                <a16:creationId xmlns:a16="http://schemas.microsoft.com/office/drawing/2014/main" id="{ECFED651-D636-4EC2-8785-7CD6B583EE7F}"/>
              </a:ext>
            </a:extLst>
          </p:cNvPr>
          <p:cNvSpPr>
            <a:spLocks noGrp="1"/>
          </p:cNvSpPr>
          <p:nvPr>
            <p:ph type="title"/>
          </p:nvPr>
        </p:nvSpPr>
        <p:spPr/>
        <p:txBody>
          <a:bodyPr/>
          <a:lstStyle/>
          <a:p>
            <a:r>
              <a:rPr lang="en-US" dirty="0"/>
              <a:t>Looking at CTE Research Holistically</a:t>
            </a:r>
          </a:p>
        </p:txBody>
      </p:sp>
    </p:spTree>
    <p:extLst>
      <p:ext uri="{BB962C8B-B14F-4D97-AF65-F5344CB8AC3E}">
        <p14:creationId xmlns:p14="http://schemas.microsoft.com/office/powerpoint/2010/main" val="1412335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7033-B7C9-44A7-B252-E5B9C3A8A9C2}"/>
              </a:ext>
            </a:extLst>
          </p:cNvPr>
          <p:cNvSpPr>
            <a:spLocks noGrp="1"/>
          </p:cNvSpPr>
          <p:nvPr>
            <p:ph type="title"/>
          </p:nvPr>
        </p:nvSpPr>
        <p:spPr>
          <a:xfrm>
            <a:off x="3053100" y="1718717"/>
            <a:ext cx="8549640" cy="769441"/>
          </a:xfrm>
        </p:spPr>
        <p:txBody>
          <a:bodyPr/>
          <a:lstStyle/>
          <a:p>
            <a:r>
              <a:rPr lang="en-US" dirty="0"/>
              <a:t>The Modules</a:t>
            </a:r>
          </a:p>
        </p:txBody>
      </p:sp>
      <p:sp>
        <p:nvSpPr>
          <p:cNvPr id="4" name="Slide Number Placeholder 3">
            <a:extLst>
              <a:ext uri="{FF2B5EF4-FFF2-40B4-BE49-F238E27FC236}">
                <a16:creationId xmlns:a16="http://schemas.microsoft.com/office/drawing/2014/main" id="{4083A16E-2A67-4B6F-84E0-B0A85BF2C293}"/>
              </a:ext>
            </a:extLst>
          </p:cNvPr>
          <p:cNvSpPr>
            <a:spLocks noGrp="1"/>
          </p:cNvSpPr>
          <p:nvPr>
            <p:ph type="sldNum" sz="quarter" idx="15"/>
          </p:nvPr>
        </p:nvSpPr>
        <p:spPr/>
        <p:txBody>
          <a:bodyPr/>
          <a:lstStyle/>
          <a:p>
            <a:pPr algn="r"/>
            <a:fld id="{F3477EC8-074D-41C4-94AE-E9EA7CEEA348}" type="slidenum">
              <a:rPr lang="en-US" smtClean="0"/>
              <a:pPr algn="r"/>
              <a:t>17</a:t>
            </a:fld>
            <a:endParaRPr lang="en-US" dirty="0"/>
          </a:p>
        </p:txBody>
      </p:sp>
    </p:spTree>
    <p:extLst>
      <p:ext uri="{BB962C8B-B14F-4D97-AF65-F5344CB8AC3E}">
        <p14:creationId xmlns:p14="http://schemas.microsoft.com/office/powerpoint/2010/main" val="3231283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342E-1D5C-4A3E-A1A4-5168FFE253E1}"/>
              </a:ext>
            </a:extLst>
          </p:cNvPr>
          <p:cNvSpPr>
            <a:spLocks noGrp="1"/>
          </p:cNvSpPr>
          <p:nvPr>
            <p:ph type="title"/>
          </p:nvPr>
        </p:nvSpPr>
        <p:spPr>
          <a:xfrm>
            <a:off x="495300" y="365125"/>
            <a:ext cx="10858500" cy="1325563"/>
          </a:xfrm>
        </p:spPr>
        <p:txBody>
          <a:bodyPr/>
          <a:lstStyle/>
          <a:p>
            <a:r>
              <a:rPr lang="en-US" dirty="0"/>
              <a:t>Module Components</a:t>
            </a:r>
          </a:p>
        </p:txBody>
      </p:sp>
      <p:sp>
        <p:nvSpPr>
          <p:cNvPr id="3" name="Content Placeholder 2">
            <a:extLst>
              <a:ext uri="{FF2B5EF4-FFF2-40B4-BE49-F238E27FC236}">
                <a16:creationId xmlns:a16="http://schemas.microsoft.com/office/drawing/2014/main" id="{68E85E3C-F40E-4094-8E65-BEDEAA979C03}"/>
              </a:ext>
            </a:extLst>
          </p:cNvPr>
          <p:cNvSpPr>
            <a:spLocks noGrp="1"/>
          </p:cNvSpPr>
          <p:nvPr>
            <p:ph idx="1"/>
          </p:nvPr>
        </p:nvSpPr>
        <p:spPr>
          <a:xfrm>
            <a:off x="495300" y="1825625"/>
            <a:ext cx="10858500" cy="4351338"/>
          </a:xfrm>
        </p:spPr>
        <p:txBody>
          <a:bodyPr/>
          <a:lstStyle/>
          <a:p>
            <a:pPr>
              <a:lnSpc>
                <a:spcPct val="100000"/>
              </a:lnSpc>
            </a:pPr>
            <a:r>
              <a:rPr lang="en-US" dirty="0"/>
              <a:t>Each module contains:</a:t>
            </a:r>
          </a:p>
          <a:p>
            <a:pPr marL="571500" lvl="1" indent="-292100">
              <a:lnSpc>
                <a:spcPct val="100000"/>
              </a:lnSpc>
              <a:buFont typeface="Arial" panose="020B0604020202020204" pitchFamily="34" charset="0"/>
              <a:buChar char="‒"/>
            </a:pPr>
            <a:r>
              <a:rPr lang="en-US" dirty="0"/>
              <a:t>PowerPoint slides,</a:t>
            </a:r>
          </a:p>
          <a:p>
            <a:pPr marL="571500" lvl="1" indent="-292100">
              <a:lnSpc>
                <a:spcPct val="100000"/>
              </a:lnSpc>
              <a:buFont typeface="Arial" panose="020B0604020202020204" pitchFamily="34" charset="0"/>
              <a:buChar char="‒"/>
            </a:pPr>
            <a:r>
              <a:rPr lang="en-US" dirty="0"/>
              <a:t>Handouts and activities, and </a:t>
            </a:r>
          </a:p>
          <a:p>
            <a:pPr marL="571500" lvl="1" indent="-292100">
              <a:lnSpc>
                <a:spcPct val="100000"/>
              </a:lnSpc>
              <a:buFont typeface="Arial" panose="020B0604020202020204" pitchFamily="34" charset="0"/>
              <a:buChar char="‒"/>
            </a:pPr>
            <a:r>
              <a:rPr lang="en-US" dirty="0"/>
              <a:t>A facilitator’s guide</a:t>
            </a:r>
          </a:p>
          <a:p>
            <a:pPr lvl="0">
              <a:lnSpc>
                <a:spcPct val="100000"/>
              </a:lnSpc>
              <a:spcBef>
                <a:spcPts val="1800"/>
              </a:spcBef>
            </a:pPr>
            <a:r>
              <a:rPr lang="en-US" dirty="0"/>
              <a:t>Each self-contained module can be delivered online, in-person, in a group setting, or individually.</a:t>
            </a:r>
          </a:p>
          <a:p>
            <a:pPr lvl="0">
              <a:lnSpc>
                <a:spcPct val="100000"/>
              </a:lnSpc>
            </a:pPr>
            <a:r>
              <a:rPr lang="en-US" dirty="0"/>
              <a:t>A glossary of terms will accompany the modules.</a:t>
            </a:r>
          </a:p>
          <a:p>
            <a:pPr lvl="1"/>
            <a:endParaRPr lang="en-US" dirty="0"/>
          </a:p>
        </p:txBody>
      </p:sp>
      <p:sp>
        <p:nvSpPr>
          <p:cNvPr id="4" name="Slide Number Placeholder 3">
            <a:extLst>
              <a:ext uri="{FF2B5EF4-FFF2-40B4-BE49-F238E27FC236}">
                <a16:creationId xmlns:a16="http://schemas.microsoft.com/office/drawing/2014/main" id="{90D43A5C-621C-47F2-A272-EBB86DD45F28}"/>
              </a:ext>
            </a:extLst>
          </p:cNvPr>
          <p:cNvSpPr>
            <a:spLocks noGrp="1"/>
          </p:cNvSpPr>
          <p:nvPr>
            <p:ph type="sldNum" sz="quarter" idx="12"/>
          </p:nvPr>
        </p:nvSpPr>
        <p:spPr/>
        <p:txBody>
          <a:bodyPr/>
          <a:lstStyle/>
          <a:p>
            <a:pPr lvl="0"/>
            <a:fld id="{F3477EC8-074D-41C4-94AE-E9EA7CEEA348}" type="slidenum">
              <a:rPr lang="en-US" noProof="0" smtClean="0"/>
              <a:pPr lvl="0"/>
              <a:t>18</a:t>
            </a:fld>
            <a:endParaRPr lang="en-US" noProof="0" dirty="0"/>
          </a:p>
        </p:txBody>
      </p:sp>
    </p:spTree>
    <p:extLst>
      <p:ext uri="{BB962C8B-B14F-4D97-AF65-F5344CB8AC3E}">
        <p14:creationId xmlns:p14="http://schemas.microsoft.com/office/powerpoint/2010/main" val="1508359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4B76B1C-69B2-4473-BF29-6BAA4CF7786F}"/>
              </a:ext>
            </a:extLst>
          </p:cNvPr>
          <p:cNvSpPr>
            <a:spLocks noGrp="1"/>
          </p:cNvSpPr>
          <p:nvPr>
            <p:ph sz="quarter" idx="13"/>
          </p:nvPr>
        </p:nvSpPr>
        <p:spPr>
          <a:xfrm>
            <a:off x="4594302" y="2058540"/>
            <a:ext cx="7075730" cy="3795766"/>
          </a:xfrm>
        </p:spPr>
        <p:txBody>
          <a:bodyPr>
            <a:noAutofit/>
          </a:bodyPr>
          <a:lstStyle/>
          <a:p>
            <a:pPr>
              <a:lnSpc>
                <a:spcPct val="100000"/>
              </a:lnSpc>
              <a:buClrTx/>
            </a:pPr>
            <a:r>
              <a:rPr lang="en-US" dirty="0"/>
              <a:t>Answer fundamental questions about data and research for CTE programs.</a:t>
            </a:r>
          </a:p>
          <a:p>
            <a:pPr>
              <a:lnSpc>
                <a:spcPct val="100000"/>
              </a:lnSpc>
              <a:buClrTx/>
            </a:pPr>
            <a:r>
              <a:rPr lang="en-US" dirty="0"/>
              <a:t>Connect data to </a:t>
            </a:r>
            <a:r>
              <a:rPr lang="en-US" i="1" dirty="0"/>
              <a:t>Perkins V </a:t>
            </a:r>
            <a:r>
              <a:rPr lang="en-US" dirty="0"/>
              <a:t>requirements.</a:t>
            </a:r>
          </a:p>
          <a:p>
            <a:pPr>
              <a:lnSpc>
                <a:spcPct val="100000"/>
              </a:lnSpc>
              <a:buClrTx/>
            </a:pPr>
            <a:r>
              <a:rPr lang="en-US" dirty="0"/>
              <a:t>Define evidence-based research, understand why it is important, and where to find it.</a:t>
            </a:r>
          </a:p>
          <a:p>
            <a:pPr>
              <a:lnSpc>
                <a:spcPct val="100000"/>
              </a:lnSpc>
              <a:buClrTx/>
            </a:pPr>
            <a:r>
              <a:rPr lang="en-US" dirty="0"/>
              <a:t>Understand real-world examples of CTE data and research.</a:t>
            </a:r>
          </a:p>
        </p:txBody>
      </p:sp>
      <p:sp>
        <p:nvSpPr>
          <p:cNvPr id="8" name="Text Placeholder 7">
            <a:extLst>
              <a:ext uri="{FF2B5EF4-FFF2-40B4-BE49-F238E27FC236}">
                <a16:creationId xmlns:a16="http://schemas.microsoft.com/office/drawing/2014/main" id="{69DB0355-024A-41D1-AC1A-FBDAEDC3E816}"/>
              </a:ext>
            </a:extLst>
          </p:cNvPr>
          <p:cNvSpPr>
            <a:spLocks noGrp="1"/>
          </p:cNvSpPr>
          <p:nvPr>
            <p:ph type="body" sz="quarter" idx="15"/>
          </p:nvPr>
        </p:nvSpPr>
        <p:spPr>
          <a:xfrm>
            <a:off x="496324" y="6272502"/>
            <a:ext cx="11247120" cy="325410"/>
          </a:xfrm>
        </p:spPr>
        <p:txBody>
          <a:bodyPr/>
          <a:lstStyle/>
          <a:p>
            <a:r>
              <a:rPr lang="en-US" dirty="0">
                <a:hlinkClick r:id="rId3"/>
              </a:rPr>
              <a:t>https://pixabay.com/illustrations/brain-think-human-idea-20424/</a:t>
            </a:r>
            <a:endParaRPr lang="en-US" dirty="0"/>
          </a:p>
          <a:p>
            <a:endParaRPr lang="en-US" dirty="0"/>
          </a:p>
        </p:txBody>
      </p:sp>
      <p:sp>
        <p:nvSpPr>
          <p:cNvPr id="2" name="Title 1"/>
          <p:cNvSpPr>
            <a:spLocks noGrp="1"/>
          </p:cNvSpPr>
          <p:nvPr>
            <p:ph type="title"/>
          </p:nvPr>
        </p:nvSpPr>
        <p:spPr>
          <a:xfrm>
            <a:off x="472439" y="663727"/>
            <a:ext cx="11719561" cy="1292662"/>
          </a:xfrm>
        </p:spPr>
        <p:txBody>
          <a:bodyPr>
            <a:normAutofit/>
          </a:bodyPr>
          <a:lstStyle/>
          <a:p>
            <a:pPr>
              <a:lnSpc>
                <a:spcPct val="100000"/>
              </a:lnSpc>
            </a:pPr>
            <a:r>
              <a:rPr lang="en-US" sz="3600" dirty="0">
                <a:latin typeface="+mn-lt"/>
              </a:rPr>
              <a:t>Module 1: Understanding CTE Data and Why It Matters Objectives</a:t>
            </a:r>
          </a:p>
        </p:txBody>
      </p:sp>
      <p:pic>
        <p:nvPicPr>
          <p:cNvPr id="4" name="Picture 3">
            <a:extLst>
              <a:ext uri="{FF2B5EF4-FFF2-40B4-BE49-F238E27FC236}">
                <a16:creationId xmlns:a16="http://schemas.microsoft.com/office/drawing/2014/main" id="{E394A4F1-CB3E-4F82-83A7-25F0A3685356}"/>
              </a:ext>
            </a:extLst>
          </p:cNvPr>
          <p:cNvPicPr>
            <a:picLocks noChangeAspect="1"/>
          </p:cNvPicPr>
          <p:nvPr/>
        </p:nvPicPr>
        <p:blipFill rotWithShape="1">
          <a:blip r:embed="rId4"/>
          <a:srcRect l="8376" r="10568"/>
          <a:stretch/>
        </p:blipFill>
        <p:spPr>
          <a:xfrm>
            <a:off x="606254" y="2199747"/>
            <a:ext cx="3787325" cy="4004965"/>
          </a:xfrm>
          <a:prstGeom prst="rect">
            <a:avLst/>
          </a:prstGeom>
        </p:spPr>
      </p:pic>
      <p:sp>
        <p:nvSpPr>
          <p:cNvPr id="7" name="Slide Number Placeholder 3">
            <a:extLst>
              <a:ext uri="{FF2B5EF4-FFF2-40B4-BE49-F238E27FC236}">
                <a16:creationId xmlns:a16="http://schemas.microsoft.com/office/drawing/2014/main" id="{BF71D5C3-D648-4E1F-A3D5-620FB41EF7BA}"/>
              </a:ext>
            </a:extLst>
          </p:cNvPr>
          <p:cNvSpPr txBox="1">
            <a:spLocks/>
          </p:cNvSpPr>
          <p:nvPr/>
        </p:nvSpPr>
        <p:spPr>
          <a:xfrm>
            <a:off x="11386565" y="6400800"/>
            <a:ext cx="614949" cy="246888"/>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a:lstStyle>
          <a:p>
            <a:pPr algn="ctr">
              <a:spcAft>
                <a:spcPts val="600"/>
              </a:spcAft>
            </a:pPr>
            <a:fld id="{99A20822-4A49-4D36-86E3-300BA48D3F00}" type="slidenum">
              <a:rPr lang="en-US" sz="1200" smtClean="0">
                <a:latin typeface="+mn-lt"/>
              </a:rPr>
              <a:pPr algn="ctr">
                <a:spcAft>
                  <a:spcPts val="600"/>
                </a:spcAft>
              </a:pPr>
              <a:t>19</a:t>
            </a:fld>
            <a:endParaRPr lang="en-US" sz="1200" dirty="0">
              <a:latin typeface="+mn-lt"/>
            </a:endParaRPr>
          </a:p>
        </p:txBody>
      </p:sp>
      <p:sp>
        <p:nvSpPr>
          <p:cNvPr id="3" name="Slide Number Placeholder 2">
            <a:extLst>
              <a:ext uri="{FF2B5EF4-FFF2-40B4-BE49-F238E27FC236}">
                <a16:creationId xmlns:a16="http://schemas.microsoft.com/office/drawing/2014/main" id="{D66A6A48-C793-4671-9A45-FE1DC65D86F7}"/>
              </a:ext>
            </a:extLst>
          </p:cNvPr>
          <p:cNvSpPr>
            <a:spLocks noGrp="1"/>
          </p:cNvSpPr>
          <p:nvPr>
            <p:ph type="sldNum" sz="quarter" idx="16"/>
          </p:nvPr>
        </p:nvSpPr>
        <p:spPr/>
        <p:txBody>
          <a:bodyPr/>
          <a:lstStyle/>
          <a:p>
            <a:fld id="{F3477EC8-074D-41C4-94AE-E9EA7CEEA348}" type="slidenum">
              <a:rPr lang="en-US" smtClean="0"/>
              <a:pPr/>
              <a:t>19</a:t>
            </a:fld>
            <a:endParaRPr lang="en-US" dirty="0"/>
          </a:p>
        </p:txBody>
      </p:sp>
    </p:spTree>
    <p:extLst>
      <p:ext uri="{BB962C8B-B14F-4D97-AF65-F5344CB8AC3E}">
        <p14:creationId xmlns:p14="http://schemas.microsoft.com/office/powerpoint/2010/main" val="1424111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erson smiling for the camera&#10;&#10;Description automatically generated">
            <a:extLst>
              <a:ext uri="{FF2B5EF4-FFF2-40B4-BE49-F238E27FC236}">
                <a16:creationId xmlns:a16="http://schemas.microsoft.com/office/drawing/2014/main" id="{B0E247BD-471B-4B3A-BE42-E57E3DD1DC60}"/>
              </a:ext>
            </a:extLst>
          </p:cNvPr>
          <p:cNvPicPr>
            <a:picLocks noGrp="1" noChangeAspect="1"/>
          </p:cNvPicPr>
          <p:nvPr>
            <p:ph idx="1"/>
          </p:nvPr>
        </p:nvPicPr>
        <p:blipFill>
          <a:blip r:embed="rId3"/>
          <a:stretch>
            <a:fillRect/>
          </a:stretch>
        </p:blipFill>
        <p:spPr>
          <a:xfrm>
            <a:off x="910162" y="1690688"/>
            <a:ext cx="2391489" cy="3020532"/>
          </a:xfrm>
        </p:spPr>
      </p:pic>
      <p:sp>
        <p:nvSpPr>
          <p:cNvPr id="7" name="TextBox 6">
            <a:extLst>
              <a:ext uri="{FF2B5EF4-FFF2-40B4-BE49-F238E27FC236}">
                <a16:creationId xmlns:a16="http://schemas.microsoft.com/office/drawing/2014/main" id="{495E7D95-2507-456A-912B-E0A9F2BEE71A}"/>
              </a:ext>
            </a:extLst>
          </p:cNvPr>
          <p:cNvSpPr txBox="1"/>
          <p:nvPr/>
        </p:nvSpPr>
        <p:spPr>
          <a:xfrm>
            <a:off x="4218145" y="4905797"/>
            <a:ext cx="3489308" cy="854075"/>
          </a:xfrm>
          <a:prstGeom prst="rect">
            <a:avLst/>
          </a:prstGeom>
          <a:solidFill>
            <a:srgbClr val="000000">
              <a:alpha val="50000"/>
            </a:srgbClr>
          </a:solidFill>
          <a:ln>
            <a:noFill/>
          </a:ln>
        </p:spPr>
        <p:txBody>
          <a:bodyPr wrap="square" rtlCol="0" anchor="ctr">
            <a:noAutofit/>
          </a:bodyPr>
          <a:lstStyle/>
          <a:p>
            <a:pPr algn="ctr">
              <a:spcAft>
                <a:spcPts val="600"/>
              </a:spcAft>
            </a:pPr>
            <a:r>
              <a:rPr lang="en-US" sz="1600" b="1" dirty="0">
                <a:solidFill>
                  <a:srgbClr val="FFFFFF"/>
                </a:solidFill>
              </a:rPr>
              <a:t>Tara Smith</a:t>
            </a:r>
          </a:p>
          <a:p>
            <a:pPr algn="ctr">
              <a:spcAft>
                <a:spcPts val="600"/>
              </a:spcAft>
            </a:pPr>
            <a:r>
              <a:rPr lang="en-US" sz="1400" dirty="0">
                <a:solidFill>
                  <a:srgbClr val="FFFFFF"/>
                </a:solidFill>
              </a:rPr>
              <a:t>Associate Research Director</a:t>
            </a:r>
          </a:p>
          <a:p>
            <a:pPr algn="ctr">
              <a:spcAft>
                <a:spcPts val="600"/>
              </a:spcAft>
            </a:pPr>
            <a:r>
              <a:rPr lang="en-US" sz="1400" dirty="0">
                <a:solidFill>
                  <a:srgbClr val="FFFFFF"/>
                </a:solidFill>
              </a:rPr>
              <a:t>Jobs for the Future, Inc. </a:t>
            </a:r>
          </a:p>
        </p:txBody>
      </p:sp>
      <p:sp>
        <p:nvSpPr>
          <p:cNvPr id="2" name="Title 1">
            <a:extLst>
              <a:ext uri="{FF2B5EF4-FFF2-40B4-BE49-F238E27FC236}">
                <a16:creationId xmlns:a16="http://schemas.microsoft.com/office/drawing/2014/main" id="{613A510F-E7EE-44CF-B2EC-73B2E624B6A7}"/>
              </a:ext>
            </a:extLst>
          </p:cNvPr>
          <p:cNvSpPr>
            <a:spLocks noGrp="1"/>
          </p:cNvSpPr>
          <p:nvPr>
            <p:ph type="title"/>
          </p:nvPr>
        </p:nvSpPr>
        <p:spPr>
          <a:xfrm>
            <a:off x="495300" y="365125"/>
            <a:ext cx="10858500" cy="1325563"/>
          </a:xfrm>
        </p:spPr>
        <p:txBody>
          <a:bodyPr anchor="ctr">
            <a:normAutofit/>
          </a:bodyPr>
          <a:lstStyle/>
          <a:p>
            <a:r>
              <a:rPr lang="en-US"/>
              <a:t>Welcome</a:t>
            </a:r>
            <a:endParaRPr lang="en-US" dirty="0"/>
          </a:p>
        </p:txBody>
      </p:sp>
      <p:sp>
        <p:nvSpPr>
          <p:cNvPr id="3" name="Slide Number Placeholder 2">
            <a:extLst>
              <a:ext uri="{FF2B5EF4-FFF2-40B4-BE49-F238E27FC236}">
                <a16:creationId xmlns:a16="http://schemas.microsoft.com/office/drawing/2014/main" id="{1B9D7912-7E69-4E84-8593-F8E2F13BEE80}"/>
              </a:ext>
            </a:extLst>
          </p:cNvPr>
          <p:cNvSpPr>
            <a:spLocks noGrp="1"/>
          </p:cNvSpPr>
          <p:nvPr>
            <p:ph type="sldNum" sz="quarter" idx="12"/>
          </p:nvPr>
        </p:nvSpPr>
        <p:spPr/>
        <p:txBody>
          <a:bodyPr/>
          <a:lstStyle/>
          <a:p>
            <a:fld id="{B1F43E44-AFE7-E242-809E-8D37873294C2}" type="slidenum">
              <a:rPr lang="en-US" smtClean="0"/>
              <a:t>2</a:t>
            </a:fld>
            <a:endParaRPr lang="en-US" dirty="0"/>
          </a:p>
        </p:txBody>
      </p:sp>
      <p:sp>
        <p:nvSpPr>
          <p:cNvPr id="6" name="TextBox 5">
            <a:extLst>
              <a:ext uri="{FF2B5EF4-FFF2-40B4-BE49-F238E27FC236}">
                <a16:creationId xmlns:a16="http://schemas.microsoft.com/office/drawing/2014/main" id="{50190CD7-42D3-4B9D-B60C-5DDD359CC44B}"/>
              </a:ext>
            </a:extLst>
          </p:cNvPr>
          <p:cNvSpPr txBox="1"/>
          <p:nvPr/>
        </p:nvSpPr>
        <p:spPr>
          <a:xfrm>
            <a:off x="7897256" y="4905797"/>
            <a:ext cx="4037652" cy="854075"/>
          </a:xfrm>
          <a:prstGeom prst="rect">
            <a:avLst/>
          </a:prstGeom>
          <a:solidFill>
            <a:srgbClr val="000000">
              <a:alpha val="50000"/>
            </a:srgbClr>
          </a:solidFill>
          <a:ln>
            <a:noFill/>
          </a:ln>
        </p:spPr>
        <p:txBody>
          <a:bodyPr wrap="square" rtlCol="0" anchor="ctr">
            <a:noAutofit/>
          </a:bodyPr>
          <a:lstStyle/>
          <a:p>
            <a:pPr algn="ctr">
              <a:spcAft>
                <a:spcPts val="600"/>
              </a:spcAft>
            </a:pPr>
            <a:r>
              <a:rPr lang="en-US" sz="1600" b="1" dirty="0">
                <a:solidFill>
                  <a:srgbClr val="FFFFFF"/>
                </a:solidFill>
              </a:rPr>
              <a:t>Pradeep Kotamraju, PhD</a:t>
            </a:r>
          </a:p>
          <a:p>
            <a:pPr algn="ctr">
              <a:spcAft>
                <a:spcPts val="600"/>
              </a:spcAft>
            </a:pPr>
            <a:r>
              <a:rPr lang="en-US" sz="1400" dirty="0">
                <a:solidFill>
                  <a:srgbClr val="FFFFFF"/>
                </a:solidFill>
              </a:rPr>
              <a:t>Dep. Director, Policy, Research and Legislation</a:t>
            </a:r>
          </a:p>
          <a:p>
            <a:pPr algn="ctr">
              <a:spcAft>
                <a:spcPts val="600"/>
              </a:spcAft>
            </a:pPr>
            <a:r>
              <a:rPr lang="en-US" sz="1400" dirty="0">
                <a:solidFill>
                  <a:srgbClr val="FFFFFF"/>
                </a:solidFill>
              </a:rPr>
              <a:t>California Workforce Development Board</a:t>
            </a:r>
          </a:p>
        </p:txBody>
      </p:sp>
      <p:sp>
        <p:nvSpPr>
          <p:cNvPr id="8" name="TextBox 7">
            <a:extLst>
              <a:ext uri="{FF2B5EF4-FFF2-40B4-BE49-F238E27FC236}">
                <a16:creationId xmlns:a16="http://schemas.microsoft.com/office/drawing/2014/main" id="{33579402-CB10-474C-8C17-6158CE9611DD}"/>
              </a:ext>
            </a:extLst>
          </p:cNvPr>
          <p:cNvSpPr txBox="1"/>
          <p:nvPr/>
        </p:nvSpPr>
        <p:spPr>
          <a:xfrm>
            <a:off x="361253" y="4905796"/>
            <a:ext cx="3489308" cy="854075"/>
          </a:xfrm>
          <a:prstGeom prst="rect">
            <a:avLst/>
          </a:prstGeom>
          <a:solidFill>
            <a:srgbClr val="000000">
              <a:alpha val="50000"/>
            </a:srgbClr>
          </a:solidFill>
          <a:ln>
            <a:noFill/>
          </a:ln>
        </p:spPr>
        <p:txBody>
          <a:bodyPr wrap="square" rtlCol="0" anchor="ctr">
            <a:noAutofit/>
          </a:bodyPr>
          <a:lstStyle/>
          <a:p>
            <a:pPr algn="ctr">
              <a:spcAft>
                <a:spcPts val="600"/>
              </a:spcAft>
            </a:pPr>
            <a:r>
              <a:rPr lang="en-US" sz="1600" b="1" dirty="0">
                <a:solidFill>
                  <a:srgbClr val="FFFFFF"/>
                </a:solidFill>
              </a:rPr>
              <a:t>Cherise Moore, PhD</a:t>
            </a:r>
          </a:p>
          <a:p>
            <a:pPr algn="ctr">
              <a:spcAft>
                <a:spcPts val="600"/>
              </a:spcAft>
            </a:pPr>
            <a:r>
              <a:rPr lang="en-US" sz="1400" dirty="0">
                <a:solidFill>
                  <a:srgbClr val="FFFFFF"/>
                </a:solidFill>
              </a:rPr>
              <a:t>Principal Technical Assistance Consultant</a:t>
            </a:r>
          </a:p>
          <a:p>
            <a:pPr algn="ctr">
              <a:spcAft>
                <a:spcPts val="600"/>
              </a:spcAft>
            </a:pPr>
            <a:r>
              <a:rPr lang="en-US" sz="1400" dirty="0">
                <a:solidFill>
                  <a:srgbClr val="FFFFFF"/>
                </a:solidFill>
              </a:rPr>
              <a:t>American Institutes for Research</a:t>
            </a:r>
          </a:p>
        </p:txBody>
      </p:sp>
      <p:pic>
        <p:nvPicPr>
          <p:cNvPr id="5" name="Picture 4" descr="A person smiling for the camera&#10;&#10;Description automatically generated with low confidence">
            <a:extLst>
              <a:ext uri="{FF2B5EF4-FFF2-40B4-BE49-F238E27FC236}">
                <a16:creationId xmlns:a16="http://schemas.microsoft.com/office/drawing/2014/main" id="{39DAAFA3-3014-0D48-95FC-6FC71B6B4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738" y="1693700"/>
            <a:ext cx="2181102" cy="3017520"/>
          </a:xfrm>
          <a:prstGeom prst="rect">
            <a:avLst/>
          </a:prstGeom>
        </p:spPr>
      </p:pic>
      <p:pic>
        <p:nvPicPr>
          <p:cNvPr id="11" name="Picture 10" descr="A person wearing glasses&#10;&#10;Description automatically generated with low confidence">
            <a:extLst>
              <a:ext uri="{FF2B5EF4-FFF2-40B4-BE49-F238E27FC236}">
                <a16:creationId xmlns:a16="http://schemas.microsoft.com/office/drawing/2014/main" id="{EB13DD79-B8BE-4202-90F6-9C77AEDE2B32}"/>
              </a:ext>
            </a:extLst>
          </p:cNvPr>
          <p:cNvPicPr>
            <a:picLocks noChangeAspect="1"/>
          </p:cNvPicPr>
          <p:nvPr/>
        </p:nvPicPr>
        <p:blipFill rotWithShape="1">
          <a:blip r:embed="rId5">
            <a:extLst>
              <a:ext uri="{28A0092B-C50C-407E-A947-70E740481C1C}">
                <a14:useLocalDpi xmlns:a14="http://schemas.microsoft.com/office/drawing/2010/main" val="0"/>
              </a:ext>
            </a:extLst>
          </a:blip>
          <a:srcRect l="18743" r="18277"/>
          <a:stretch/>
        </p:blipFill>
        <p:spPr>
          <a:xfrm>
            <a:off x="8713269" y="1698062"/>
            <a:ext cx="2317137" cy="2347379"/>
          </a:xfrm>
          <a:prstGeom prst="rect">
            <a:avLst/>
          </a:prstGeom>
        </p:spPr>
      </p:pic>
    </p:spTree>
    <p:extLst>
      <p:ext uri="{BB962C8B-B14F-4D97-AF65-F5344CB8AC3E}">
        <p14:creationId xmlns:p14="http://schemas.microsoft.com/office/powerpoint/2010/main" val="3322970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4B76B1C-69B2-4473-BF29-6BAA4CF7786F}"/>
              </a:ext>
            </a:extLst>
          </p:cNvPr>
          <p:cNvSpPr>
            <a:spLocks noGrp="1"/>
          </p:cNvSpPr>
          <p:nvPr>
            <p:ph sz="quarter" idx="13"/>
          </p:nvPr>
        </p:nvSpPr>
        <p:spPr>
          <a:xfrm>
            <a:off x="6096000" y="1888274"/>
            <a:ext cx="5905514" cy="4203331"/>
          </a:xfrm>
        </p:spPr>
        <p:txBody>
          <a:bodyPr>
            <a:normAutofit/>
          </a:bodyPr>
          <a:lstStyle/>
          <a:p>
            <a:pPr>
              <a:lnSpc>
                <a:spcPct val="100000"/>
              </a:lnSpc>
              <a:buClrTx/>
            </a:pPr>
            <a:r>
              <a:rPr lang="en-US" sz="2400" dirty="0"/>
              <a:t>Understand how data and research are used to improve CTE programs.</a:t>
            </a:r>
          </a:p>
          <a:p>
            <a:pPr>
              <a:lnSpc>
                <a:spcPct val="100000"/>
              </a:lnSpc>
              <a:buClrTx/>
            </a:pPr>
            <a:r>
              <a:rPr lang="en-US" sz="2400" dirty="0"/>
              <a:t>Learn how to access and use research relevant to CTE programs.</a:t>
            </a:r>
          </a:p>
          <a:p>
            <a:pPr>
              <a:lnSpc>
                <a:spcPct val="100000"/>
              </a:lnSpc>
              <a:buClrTx/>
            </a:pPr>
            <a:r>
              <a:rPr lang="en-US" sz="2400" dirty="0"/>
              <a:t>Learn about the continuous improvement model as it applies to CTE.</a:t>
            </a:r>
          </a:p>
          <a:p>
            <a:pPr>
              <a:lnSpc>
                <a:spcPct val="100000"/>
              </a:lnSpc>
              <a:buClrTx/>
            </a:pPr>
            <a:r>
              <a:rPr lang="en-US" sz="2400" dirty="0"/>
              <a:t>Consider short-term versus long-term program planning.</a:t>
            </a:r>
          </a:p>
          <a:p>
            <a:pPr>
              <a:lnSpc>
                <a:spcPct val="100000"/>
              </a:lnSpc>
              <a:buClrTx/>
            </a:pPr>
            <a:r>
              <a:rPr lang="en-US" sz="2400" dirty="0"/>
              <a:t>Understand real-world examples.</a:t>
            </a:r>
          </a:p>
        </p:txBody>
      </p:sp>
      <p:sp>
        <p:nvSpPr>
          <p:cNvPr id="8" name="Text Placeholder 7">
            <a:extLst>
              <a:ext uri="{FF2B5EF4-FFF2-40B4-BE49-F238E27FC236}">
                <a16:creationId xmlns:a16="http://schemas.microsoft.com/office/drawing/2014/main" id="{69DB0355-024A-41D1-AC1A-FBDAEDC3E816}"/>
              </a:ext>
            </a:extLst>
          </p:cNvPr>
          <p:cNvSpPr>
            <a:spLocks noGrp="1"/>
          </p:cNvSpPr>
          <p:nvPr>
            <p:ph type="body" sz="quarter" idx="15"/>
          </p:nvPr>
        </p:nvSpPr>
        <p:spPr>
          <a:xfrm>
            <a:off x="495300" y="5907741"/>
            <a:ext cx="11247120" cy="325410"/>
          </a:xfrm>
        </p:spPr>
        <p:txBody>
          <a:bodyPr/>
          <a:lstStyle/>
          <a:p>
            <a:r>
              <a:rPr lang="en-US" dirty="0">
                <a:hlinkClick r:id="rId3"/>
              </a:rPr>
              <a:t>https://pixabay.com/photos/reading-glasses-book-read-4330761/</a:t>
            </a:r>
            <a:endParaRPr lang="en-US" dirty="0"/>
          </a:p>
        </p:txBody>
      </p:sp>
      <p:sp>
        <p:nvSpPr>
          <p:cNvPr id="2" name="Title 1"/>
          <p:cNvSpPr>
            <a:spLocks noGrp="1"/>
          </p:cNvSpPr>
          <p:nvPr>
            <p:ph type="title"/>
          </p:nvPr>
        </p:nvSpPr>
        <p:spPr>
          <a:xfrm>
            <a:off x="472440" y="809856"/>
            <a:ext cx="11247120" cy="991668"/>
          </a:xfrm>
        </p:spPr>
        <p:txBody>
          <a:bodyPr>
            <a:noAutofit/>
          </a:bodyPr>
          <a:lstStyle/>
          <a:p>
            <a:pPr>
              <a:lnSpc>
                <a:spcPct val="100000"/>
              </a:lnSpc>
            </a:pPr>
            <a:r>
              <a:rPr lang="en-US" sz="3600" dirty="0">
                <a:solidFill>
                  <a:schemeClr val="tx1"/>
                </a:solidFill>
                <a:latin typeface="+mn-lt"/>
              </a:rPr>
              <a:t>Module 2: Using Data and Research to Improve </a:t>
            </a:r>
            <a:br>
              <a:rPr lang="en-US" sz="3600" dirty="0">
                <a:solidFill>
                  <a:schemeClr val="tx1"/>
                </a:solidFill>
                <a:latin typeface="+mn-lt"/>
              </a:rPr>
            </a:br>
            <a:r>
              <a:rPr lang="en-US" sz="3600" dirty="0">
                <a:solidFill>
                  <a:schemeClr val="tx1"/>
                </a:solidFill>
                <a:latin typeface="+mn-lt"/>
              </a:rPr>
              <a:t>CTE Programs Objectives</a:t>
            </a:r>
          </a:p>
        </p:txBody>
      </p:sp>
      <p:sp>
        <p:nvSpPr>
          <p:cNvPr id="7" name="Slide Number Placeholder 3">
            <a:extLst>
              <a:ext uri="{FF2B5EF4-FFF2-40B4-BE49-F238E27FC236}">
                <a16:creationId xmlns:a16="http://schemas.microsoft.com/office/drawing/2014/main" id="{BF71D5C3-D648-4E1F-A3D5-620FB41EF7BA}"/>
              </a:ext>
            </a:extLst>
          </p:cNvPr>
          <p:cNvSpPr txBox="1">
            <a:spLocks/>
          </p:cNvSpPr>
          <p:nvPr/>
        </p:nvSpPr>
        <p:spPr>
          <a:xfrm>
            <a:off x="11386565" y="6400800"/>
            <a:ext cx="614949" cy="246888"/>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a:lstStyle>
          <a:p>
            <a:pPr algn="ctr">
              <a:spcAft>
                <a:spcPts val="600"/>
              </a:spcAft>
            </a:pPr>
            <a:fld id="{99A20822-4A49-4D36-86E3-300BA48D3F00}" type="slidenum">
              <a:rPr lang="en-US" sz="1200" smtClean="0">
                <a:latin typeface="+mn-lt"/>
              </a:rPr>
              <a:pPr algn="ctr">
                <a:spcAft>
                  <a:spcPts val="600"/>
                </a:spcAft>
              </a:pPr>
              <a:t>20</a:t>
            </a:fld>
            <a:endParaRPr lang="en-US" sz="1200" dirty="0">
              <a:latin typeface="+mn-lt"/>
            </a:endParaRPr>
          </a:p>
        </p:txBody>
      </p:sp>
      <p:pic>
        <p:nvPicPr>
          <p:cNvPr id="3" name="Picture 2">
            <a:extLst>
              <a:ext uri="{FF2B5EF4-FFF2-40B4-BE49-F238E27FC236}">
                <a16:creationId xmlns:a16="http://schemas.microsoft.com/office/drawing/2014/main" id="{94B0A12F-A62A-401E-AC4B-BC43E5992ABE}"/>
              </a:ext>
            </a:extLst>
          </p:cNvPr>
          <p:cNvPicPr>
            <a:picLocks noChangeAspect="1"/>
          </p:cNvPicPr>
          <p:nvPr/>
        </p:nvPicPr>
        <p:blipFill>
          <a:blip r:embed="rId4"/>
          <a:stretch>
            <a:fillRect/>
          </a:stretch>
        </p:blipFill>
        <p:spPr>
          <a:xfrm>
            <a:off x="590550" y="1982748"/>
            <a:ext cx="5283022" cy="3849340"/>
          </a:xfrm>
          <a:prstGeom prst="rect">
            <a:avLst/>
          </a:prstGeom>
        </p:spPr>
      </p:pic>
      <p:sp>
        <p:nvSpPr>
          <p:cNvPr id="4" name="Slide Number Placeholder 3">
            <a:extLst>
              <a:ext uri="{FF2B5EF4-FFF2-40B4-BE49-F238E27FC236}">
                <a16:creationId xmlns:a16="http://schemas.microsoft.com/office/drawing/2014/main" id="{436D2562-907A-49B4-95AC-FBA3F3F3D4E9}"/>
              </a:ext>
            </a:extLst>
          </p:cNvPr>
          <p:cNvSpPr>
            <a:spLocks noGrp="1"/>
          </p:cNvSpPr>
          <p:nvPr>
            <p:ph type="sldNum" sz="quarter" idx="16"/>
          </p:nvPr>
        </p:nvSpPr>
        <p:spPr/>
        <p:txBody>
          <a:bodyPr/>
          <a:lstStyle/>
          <a:p>
            <a:fld id="{F3477EC8-074D-41C4-94AE-E9EA7CEEA348}" type="slidenum">
              <a:rPr lang="en-US" smtClean="0"/>
              <a:pPr/>
              <a:t>20</a:t>
            </a:fld>
            <a:endParaRPr lang="en-US" dirty="0"/>
          </a:p>
        </p:txBody>
      </p:sp>
    </p:spTree>
    <p:extLst>
      <p:ext uri="{BB962C8B-B14F-4D97-AF65-F5344CB8AC3E}">
        <p14:creationId xmlns:p14="http://schemas.microsoft.com/office/powerpoint/2010/main" val="2136647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4B76B1C-69B2-4473-BF29-6BAA4CF7786F}"/>
              </a:ext>
            </a:extLst>
          </p:cNvPr>
          <p:cNvSpPr>
            <a:spLocks noGrp="1"/>
          </p:cNvSpPr>
          <p:nvPr>
            <p:ph sz="quarter" idx="13"/>
          </p:nvPr>
        </p:nvSpPr>
        <p:spPr>
          <a:xfrm>
            <a:off x="5235190" y="1869712"/>
            <a:ext cx="6484369" cy="4389120"/>
          </a:xfrm>
        </p:spPr>
        <p:txBody>
          <a:bodyPr/>
          <a:lstStyle/>
          <a:p>
            <a:pPr lvl="0">
              <a:lnSpc>
                <a:spcPct val="100000"/>
              </a:lnSpc>
              <a:buClrTx/>
            </a:pPr>
            <a:r>
              <a:rPr lang="en-US" sz="2200" dirty="0"/>
              <a:t>Define impact and what it means to have an impact.</a:t>
            </a:r>
          </a:p>
          <a:p>
            <a:pPr lvl="0">
              <a:lnSpc>
                <a:spcPct val="100000"/>
              </a:lnSpc>
              <a:buClrTx/>
            </a:pPr>
            <a:r>
              <a:rPr lang="en-US" sz="2200" dirty="0"/>
              <a:t>Explain the difference between performance measures and program evaluation.</a:t>
            </a:r>
          </a:p>
          <a:p>
            <a:pPr lvl="0">
              <a:lnSpc>
                <a:spcPct val="100000"/>
              </a:lnSpc>
              <a:buClrTx/>
            </a:pPr>
            <a:r>
              <a:rPr lang="en-US" sz="2200" dirty="0"/>
              <a:t>Explain why program evaluation is valuable for CTE programs.</a:t>
            </a:r>
          </a:p>
          <a:p>
            <a:pPr lvl="0">
              <a:lnSpc>
                <a:spcPct val="100000"/>
              </a:lnSpc>
              <a:buClrTx/>
            </a:pPr>
            <a:r>
              <a:rPr lang="en-US" sz="2200" dirty="0"/>
              <a:t>Understand the different types of evaluation and their purpose.</a:t>
            </a:r>
          </a:p>
          <a:p>
            <a:pPr lvl="0">
              <a:lnSpc>
                <a:spcPct val="100000"/>
              </a:lnSpc>
              <a:buClrTx/>
            </a:pPr>
            <a:r>
              <a:rPr lang="en-US" sz="2200" dirty="0"/>
              <a:t>Learn what a logic model is and how to use one to assess program outcomes.</a:t>
            </a:r>
          </a:p>
          <a:p>
            <a:pPr lvl="0">
              <a:lnSpc>
                <a:spcPct val="100000"/>
              </a:lnSpc>
              <a:buClrTx/>
            </a:pPr>
            <a:r>
              <a:rPr lang="en-US" sz="2200" dirty="0"/>
              <a:t>Identify best practices in program evaluation.</a:t>
            </a:r>
          </a:p>
        </p:txBody>
      </p:sp>
      <p:sp>
        <p:nvSpPr>
          <p:cNvPr id="8" name="Text Placeholder 7">
            <a:extLst>
              <a:ext uri="{FF2B5EF4-FFF2-40B4-BE49-F238E27FC236}">
                <a16:creationId xmlns:a16="http://schemas.microsoft.com/office/drawing/2014/main" id="{69DB0355-024A-41D1-AC1A-FBDAEDC3E816}"/>
              </a:ext>
            </a:extLst>
          </p:cNvPr>
          <p:cNvSpPr>
            <a:spLocks noGrp="1"/>
          </p:cNvSpPr>
          <p:nvPr>
            <p:ph type="body" sz="quarter" idx="15"/>
          </p:nvPr>
        </p:nvSpPr>
        <p:spPr>
          <a:xfrm>
            <a:off x="495300" y="5448243"/>
            <a:ext cx="11247120" cy="325410"/>
          </a:xfrm>
        </p:spPr>
        <p:txBody>
          <a:bodyPr/>
          <a:lstStyle/>
          <a:p>
            <a:r>
              <a:rPr lang="en-US" dirty="0">
                <a:hlinkClick r:id="rId3"/>
              </a:rPr>
              <a:t>https://pixabay.com/photos/target-goal-aiming-dartboard-aim-1551492/</a:t>
            </a:r>
            <a:endParaRPr lang="en-US" dirty="0"/>
          </a:p>
        </p:txBody>
      </p:sp>
      <p:sp>
        <p:nvSpPr>
          <p:cNvPr id="2" name="Title 1"/>
          <p:cNvSpPr>
            <a:spLocks noGrp="1"/>
          </p:cNvSpPr>
          <p:nvPr>
            <p:ph type="title"/>
          </p:nvPr>
        </p:nvSpPr>
        <p:spPr>
          <a:xfrm>
            <a:off x="469221" y="658881"/>
            <a:ext cx="11247120" cy="1292662"/>
          </a:xfrm>
        </p:spPr>
        <p:txBody>
          <a:bodyPr>
            <a:noAutofit/>
          </a:bodyPr>
          <a:lstStyle/>
          <a:p>
            <a:pPr>
              <a:lnSpc>
                <a:spcPct val="100000"/>
              </a:lnSpc>
            </a:pPr>
            <a:r>
              <a:rPr lang="en-US" sz="3600" dirty="0">
                <a:latin typeface="+mn-lt"/>
              </a:rPr>
              <a:t>Module 3: CTE Program Evaluation: Why It Matters to Practitioners Objectives</a:t>
            </a:r>
          </a:p>
        </p:txBody>
      </p:sp>
      <p:sp>
        <p:nvSpPr>
          <p:cNvPr id="7" name="Slide Number Placeholder 3">
            <a:extLst>
              <a:ext uri="{FF2B5EF4-FFF2-40B4-BE49-F238E27FC236}">
                <a16:creationId xmlns:a16="http://schemas.microsoft.com/office/drawing/2014/main" id="{BF71D5C3-D648-4E1F-A3D5-620FB41EF7BA}"/>
              </a:ext>
            </a:extLst>
          </p:cNvPr>
          <p:cNvSpPr txBox="1">
            <a:spLocks/>
          </p:cNvSpPr>
          <p:nvPr/>
        </p:nvSpPr>
        <p:spPr>
          <a:xfrm>
            <a:off x="11386565" y="6400800"/>
            <a:ext cx="614949" cy="246888"/>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a:lstStyle>
          <a:p>
            <a:pPr algn="ctr">
              <a:spcAft>
                <a:spcPts val="600"/>
              </a:spcAft>
            </a:pPr>
            <a:fld id="{99A20822-4A49-4D36-86E3-300BA48D3F00}" type="slidenum">
              <a:rPr lang="en-US" sz="1200" smtClean="0">
                <a:latin typeface="+mn-lt"/>
              </a:rPr>
              <a:pPr algn="ctr">
                <a:spcAft>
                  <a:spcPts val="600"/>
                </a:spcAft>
              </a:pPr>
              <a:t>21</a:t>
            </a:fld>
            <a:endParaRPr lang="en-US" sz="1200" dirty="0">
              <a:latin typeface="+mn-lt"/>
            </a:endParaRPr>
          </a:p>
        </p:txBody>
      </p:sp>
      <p:pic>
        <p:nvPicPr>
          <p:cNvPr id="10" name="Picture 9">
            <a:extLst>
              <a:ext uri="{FF2B5EF4-FFF2-40B4-BE49-F238E27FC236}">
                <a16:creationId xmlns:a16="http://schemas.microsoft.com/office/drawing/2014/main" id="{FF65F8C7-5739-4E53-837B-D7EB3CC6B395}"/>
              </a:ext>
            </a:extLst>
          </p:cNvPr>
          <p:cNvPicPr>
            <a:picLocks noChangeAspect="1"/>
          </p:cNvPicPr>
          <p:nvPr/>
        </p:nvPicPr>
        <p:blipFill>
          <a:blip r:embed="rId4"/>
          <a:stretch>
            <a:fillRect/>
          </a:stretch>
        </p:blipFill>
        <p:spPr>
          <a:xfrm>
            <a:off x="590550" y="1981200"/>
            <a:ext cx="4372276" cy="3409723"/>
          </a:xfrm>
          <a:prstGeom prst="rect">
            <a:avLst/>
          </a:prstGeom>
        </p:spPr>
      </p:pic>
      <p:sp>
        <p:nvSpPr>
          <p:cNvPr id="3" name="Slide Number Placeholder 2">
            <a:extLst>
              <a:ext uri="{FF2B5EF4-FFF2-40B4-BE49-F238E27FC236}">
                <a16:creationId xmlns:a16="http://schemas.microsoft.com/office/drawing/2014/main" id="{20E61AEF-B27E-4976-8C3C-D588966FE071}"/>
              </a:ext>
            </a:extLst>
          </p:cNvPr>
          <p:cNvSpPr>
            <a:spLocks noGrp="1"/>
          </p:cNvSpPr>
          <p:nvPr>
            <p:ph type="sldNum" sz="quarter" idx="16"/>
          </p:nvPr>
        </p:nvSpPr>
        <p:spPr/>
        <p:txBody>
          <a:bodyPr/>
          <a:lstStyle/>
          <a:p>
            <a:fld id="{F3477EC8-074D-41C4-94AE-E9EA7CEEA348}" type="slidenum">
              <a:rPr lang="en-US" smtClean="0"/>
              <a:pPr/>
              <a:t>21</a:t>
            </a:fld>
            <a:endParaRPr lang="en-US" dirty="0"/>
          </a:p>
        </p:txBody>
      </p:sp>
    </p:spTree>
    <p:extLst>
      <p:ext uri="{BB962C8B-B14F-4D97-AF65-F5344CB8AC3E}">
        <p14:creationId xmlns:p14="http://schemas.microsoft.com/office/powerpoint/2010/main" val="601626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998" y="640620"/>
            <a:ext cx="10401300" cy="1325563"/>
          </a:xfrm>
        </p:spPr>
        <p:txBody>
          <a:bodyPr>
            <a:normAutofit/>
          </a:bodyPr>
          <a:lstStyle/>
          <a:p>
            <a:pPr>
              <a:lnSpc>
                <a:spcPct val="100000"/>
              </a:lnSpc>
            </a:pPr>
            <a:r>
              <a:rPr lang="en-US" sz="3600" dirty="0"/>
              <a:t>Module 4: Using State Data to Partner With Researchers Objectives</a:t>
            </a:r>
          </a:p>
        </p:txBody>
      </p:sp>
      <p:sp>
        <p:nvSpPr>
          <p:cNvPr id="6" name="Content Placeholder 2">
            <a:extLst>
              <a:ext uri="{FF2B5EF4-FFF2-40B4-BE49-F238E27FC236}">
                <a16:creationId xmlns:a16="http://schemas.microsoft.com/office/drawing/2014/main" id="{24B76B1C-69B2-4473-BF29-6BAA4CF7786F}"/>
              </a:ext>
            </a:extLst>
          </p:cNvPr>
          <p:cNvSpPr>
            <a:spLocks noGrp="1"/>
          </p:cNvSpPr>
          <p:nvPr>
            <p:ph idx="1"/>
          </p:nvPr>
        </p:nvSpPr>
        <p:spPr>
          <a:xfrm>
            <a:off x="6096000" y="1825625"/>
            <a:ext cx="5505450" cy="4351338"/>
          </a:xfrm>
        </p:spPr>
        <p:txBody>
          <a:bodyPr>
            <a:noAutofit/>
          </a:bodyPr>
          <a:lstStyle/>
          <a:p>
            <a:pPr lvl="0">
              <a:lnSpc>
                <a:spcPct val="100000"/>
              </a:lnSpc>
            </a:pPr>
            <a:r>
              <a:rPr lang="en-US" sz="2400" dirty="0"/>
              <a:t>Why states should consider partnering with researchers</a:t>
            </a:r>
          </a:p>
          <a:p>
            <a:pPr lvl="0">
              <a:lnSpc>
                <a:spcPct val="100000"/>
              </a:lnSpc>
            </a:pPr>
            <a:r>
              <a:rPr lang="en-US" sz="2400" dirty="0"/>
              <a:t>How to include CTE data in accountability systems and state longitudinal data systems</a:t>
            </a:r>
          </a:p>
          <a:p>
            <a:pPr lvl="0">
              <a:lnSpc>
                <a:spcPct val="100000"/>
              </a:lnSpc>
            </a:pPr>
            <a:r>
              <a:rPr lang="en-US" sz="2400" dirty="0"/>
              <a:t>How states can partner with researchers</a:t>
            </a:r>
          </a:p>
          <a:p>
            <a:pPr lvl="0">
              <a:lnSpc>
                <a:spcPct val="100000"/>
              </a:lnSpc>
            </a:pPr>
            <a:r>
              <a:rPr lang="en-US" sz="2400" dirty="0"/>
              <a:t>Real-world examples that showcase how research partnerships can work and the benefits they confer</a:t>
            </a:r>
          </a:p>
        </p:txBody>
      </p:sp>
      <p:sp>
        <p:nvSpPr>
          <p:cNvPr id="7" name="Slide Number Placeholder 5">
            <a:extLst>
              <a:ext uri="{FF2B5EF4-FFF2-40B4-BE49-F238E27FC236}">
                <a16:creationId xmlns:a16="http://schemas.microsoft.com/office/drawing/2014/main" id="{DE5E2CE4-2E63-4204-8DC7-BC55921DFC75}"/>
              </a:ext>
            </a:extLst>
          </p:cNvPr>
          <p:cNvSpPr txBox="1">
            <a:spLocks/>
          </p:cNvSpPr>
          <p:nvPr/>
        </p:nvSpPr>
        <p:spPr>
          <a:xfrm>
            <a:off x="11386565" y="6400800"/>
            <a:ext cx="614949" cy="246888"/>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a:lstStyle>
          <a:p>
            <a:pPr algn="ctr">
              <a:spcAft>
                <a:spcPts val="600"/>
              </a:spcAft>
            </a:pPr>
            <a:fld id="{F3477EC8-074D-41C4-94AE-E9EA7CEEA348}" type="slidenum">
              <a:rPr lang="en-US" sz="1200" smtClean="0"/>
              <a:pPr algn="ctr">
                <a:spcAft>
                  <a:spcPts val="600"/>
                </a:spcAft>
              </a:pPr>
              <a:t>22</a:t>
            </a:fld>
            <a:endParaRPr lang="en-US" sz="1200" dirty="0"/>
          </a:p>
        </p:txBody>
      </p:sp>
      <p:sp>
        <p:nvSpPr>
          <p:cNvPr id="9" name="Text Placeholder 3">
            <a:extLst>
              <a:ext uri="{FF2B5EF4-FFF2-40B4-BE49-F238E27FC236}">
                <a16:creationId xmlns:a16="http://schemas.microsoft.com/office/drawing/2014/main" id="{C3DECF20-52F2-4147-B7FD-0F0BDA9F475C}"/>
              </a:ext>
            </a:extLst>
          </p:cNvPr>
          <p:cNvSpPr txBox="1">
            <a:spLocks/>
          </p:cNvSpPr>
          <p:nvPr/>
        </p:nvSpPr>
        <p:spPr>
          <a:xfrm>
            <a:off x="495300" y="6014258"/>
            <a:ext cx="11247120" cy="3254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hlinkClick r:id="rId3"/>
              </a:rPr>
              <a:t>https://cdn.pixabay.com/photo/2016/11/03/11/57/accountant-1794122_960_720.png</a:t>
            </a:r>
            <a:r>
              <a:rPr lang="en-US" sz="1000" dirty="0"/>
              <a:t> </a:t>
            </a:r>
          </a:p>
        </p:txBody>
      </p:sp>
      <p:pic>
        <p:nvPicPr>
          <p:cNvPr id="10" name="Picture 2" descr="Accountant, Counting, Calculation, Writing, Document">
            <a:extLst>
              <a:ext uri="{FF2B5EF4-FFF2-40B4-BE49-F238E27FC236}">
                <a16:creationId xmlns:a16="http://schemas.microsoft.com/office/drawing/2014/main" id="{606633EF-32D3-4EC0-8049-D92F535D0A4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0550" y="1981200"/>
            <a:ext cx="5150458" cy="3940100"/>
          </a:xfrm>
          <a:prstGeom prst="rect">
            <a:avLst/>
          </a:prstGeom>
          <a:solidFill>
            <a:srgbClr val="FFFFFF"/>
          </a:solidFill>
        </p:spPr>
      </p:pic>
      <p:sp>
        <p:nvSpPr>
          <p:cNvPr id="5" name="Slide Number Placeholder 4">
            <a:extLst>
              <a:ext uri="{FF2B5EF4-FFF2-40B4-BE49-F238E27FC236}">
                <a16:creationId xmlns:a16="http://schemas.microsoft.com/office/drawing/2014/main" id="{D672194C-8536-4EE8-8289-EE3E6270064C}"/>
              </a:ext>
            </a:extLst>
          </p:cNvPr>
          <p:cNvSpPr>
            <a:spLocks noGrp="1"/>
          </p:cNvSpPr>
          <p:nvPr>
            <p:ph type="sldNum" sz="quarter" idx="12"/>
          </p:nvPr>
        </p:nvSpPr>
        <p:spPr/>
        <p:txBody>
          <a:bodyPr/>
          <a:lstStyle/>
          <a:p>
            <a:fld id="{B1F43E44-AFE7-E242-809E-8D37873294C2}" type="slidenum">
              <a:rPr lang="en-US" smtClean="0"/>
              <a:t>22</a:t>
            </a:fld>
            <a:endParaRPr lang="en-US" dirty="0"/>
          </a:p>
        </p:txBody>
      </p:sp>
    </p:spTree>
    <p:extLst>
      <p:ext uri="{BB962C8B-B14F-4D97-AF65-F5344CB8AC3E}">
        <p14:creationId xmlns:p14="http://schemas.microsoft.com/office/powerpoint/2010/main" val="3491318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around a table&#10;&#10;Description automatically generated">
            <a:extLst>
              <a:ext uri="{FF2B5EF4-FFF2-40B4-BE49-F238E27FC236}">
                <a16:creationId xmlns:a16="http://schemas.microsoft.com/office/drawing/2014/main" id="{351A5AD1-61B0-4CAD-B24D-51C6329A73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564" b="2"/>
          <a:stretch/>
        </p:blipFill>
        <p:spPr>
          <a:xfrm>
            <a:off x="601923" y="1981657"/>
            <a:ext cx="4341609" cy="3473287"/>
          </a:xfrm>
          <a:prstGeom prst="rect">
            <a:avLst/>
          </a:prstGeom>
          <a:noFill/>
        </p:spPr>
      </p:pic>
      <p:sp>
        <p:nvSpPr>
          <p:cNvPr id="6" name="Content Placeholder 2">
            <a:extLst>
              <a:ext uri="{FF2B5EF4-FFF2-40B4-BE49-F238E27FC236}">
                <a16:creationId xmlns:a16="http://schemas.microsoft.com/office/drawing/2014/main" id="{24B76B1C-69B2-4473-BF29-6BAA4CF7786F}"/>
              </a:ext>
            </a:extLst>
          </p:cNvPr>
          <p:cNvSpPr>
            <a:spLocks noGrp="1"/>
          </p:cNvSpPr>
          <p:nvPr>
            <p:ph sz="quarter" idx="14"/>
          </p:nvPr>
        </p:nvSpPr>
        <p:spPr>
          <a:xfrm>
            <a:off x="5252224" y="1873404"/>
            <a:ext cx="6584176" cy="4218513"/>
          </a:xfrm>
        </p:spPr>
        <p:txBody>
          <a:bodyPr vert="horz" lIns="91440" tIns="45720" rIns="91440" bIns="45720" rtlCol="0">
            <a:noAutofit/>
          </a:bodyPr>
          <a:lstStyle/>
          <a:p>
            <a:pPr>
              <a:lnSpc>
                <a:spcPct val="100000"/>
              </a:lnSpc>
              <a:buClrTx/>
            </a:pPr>
            <a:r>
              <a:rPr lang="en-US" sz="2000" dirty="0"/>
              <a:t>Define special populations.</a:t>
            </a:r>
          </a:p>
          <a:p>
            <a:pPr>
              <a:lnSpc>
                <a:spcPct val="100000"/>
              </a:lnSpc>
              <a:buClrTx/>
            </a:pPr>
            <a:r>
              <a:rPr lang="en-US" sz="2000" dirty="0"/>
              <a:t>Identify underperforming student subgroups. </a:t>
            </a:r>
          </a:p>
          <a:p>
            <a:pPr>
              <a:lnSpc>
                <a:spcPct val="100000"/>
              </a:lnSpc>
              <a:buClrTx/>
            </a:pPr>
            <a:r>
              <a:rPr lang="en-US" sz="2000" dirty="0"/>
              <a:t>Explain the implications of a local equity gap analysis.</a:t>
            </a:r>
          </a:p>
          <a:p>
            <a:pPr>
              <a:lnSpc>
                <a:spcPct val="100000"/>
              </a:lnSpc>
              <a:buClrTx/>
            </a:pPr>
            <a:r>
              <a:rPr lang="en-US" sz="2000" dirty="0"/>
              <a:t>Understand and apply what the research says about equity in CTE.</a:t>
            </a:r>
          </a:p>
          <a:p>
            <a:pPr>
              <a:lnSpc>
                <a:spcPct val="100000"/>
              </a:lnSpc>
              <a:buClrTx/>
            </a:pPr>
            <a:r>
              <a:rPr lang="en-US" sz="2000" dirty="0"/>
              <a:t>Use the </a:t>
            </a:r>
            <a:r>
              <a:rPr lang="en-US" sz="2000" i="1" dirty="0"/>
              <a:t>Perkins V </a:t>
            </a:r>
            <a:r>
              <a:rPr lang="en-US" sz="2000" dirty="0"/>
              <a:t>data disaggregation requirement to improve equity outcomes.</a:t>
            </a:r>
          </a:p>
          <a:p>
            <a:pPr>
              <a:lnSpc>
                <a:spcPct val="100000"/>
              </a:lnSpc>
              <a:buClrTx/>
            </a:pPr>
            <a:r>
              <a:rPr lang="en-US" sz="2000" dirty="0"/>
              <a:t>Explain the difference between equitable access and equitable outcomes.</a:t>
            </a:r>
          </a:p>
          <a:p>
            <a:pPr>
              <a:lnSpc>
                <a:spcPct val="100000"/>
              </a:lnSpc>
              <a:buClrTx/>
            </a:pPr>
            <a:r>
              <a:rPr lang="en-US" sz="2000" dirty="0"/>
              <a:t>Determine best practices for closing the CTE opportunity gap and ensuring equity in your CTE programs.</a:t>
            </a:r>
          </a:p>
        </p:txBody>
      </p:sp>
      <p:sp>
        <p:nvSpPr>
          <p:cNvPr id="3" name="TextBox 2">
            <a:extLst>
              <a:ext uri="{FF2B5EF4-FFF2-40B4-BE49-F238E27FC236}">
                <a16:creationId xmlns:a16="http://schemas.microsoft.com/office/drawing/2014/main" id="{09047588-0E3D-462D-97A2-889BC208AC24}"/>
              </a:ext>
            </a:extLst>
          </p:cNvPr>
          <p:cNvSpPr txBox="1"/>
          <p:nvPr/>
        </p:nvSpPr>
        <p:spPr>
          <a:xfrm>
            <a:off x="495300" y="5539587"/>
            <a:ext cx="4822033" cy="458801"/>
          </a:xfrm>
          <a:prstGeom prst="rect">
            <a:avLst/>
          </a:prstGeom>
        </p:spPr>
        <p:txBody>
          <a:bodyPr vert="horz" lIns="91440" tIns="45720" rIns="91440" bIns="45720" rtlCol="0" anchor="t" anchorCtr="0">
            <a:normAutofit/>
          </a:bodyPr>
          <a:lstStyle/>
          <a:p>
            <a:pPr>
              <a:lnSpc>
                <a:spcPct val="90000"/>
              </a:lnSpc>
              <a:spcAft>
                <a:spcPts val="600"/>
              </a:spcAft>
            </a:pPr>
            <a:r>
              <a:rPr lang="en-US" sz="1000" dirty="0">
                <a:hlinkClick r:id="rId4"/>
              </a:rPr>
              <a:t>https://mk0deeperlearnihq2vs.kinstacdn.com/wp-content/uploads/2020/07/AMERICANED_UCLACOMM_044.jpg</a:t>
            </a:r>
            <a:endParaRPr lang="en-US" sz="1000" dirty="0"/>
          </a:p>
        </p:txBody>
      </p:sp>
      <p:sp>
        <p:nvSpPr>
          <p:cNvPr id="2" name="Title 1"/>
          <p:cNvSpPr>
            <a:spLocks noGrp="1"/>
          </p:cNvSpPr>
          <p:nvPr>
            <p:ph type="title"/>
          </p:nvPr>
        </p:nvSpPr>
        <p:spPr>
          <a:xfrm>
            <a:off x="472440" y="663458"/>
            <a:ext cx="11247120" cy="1292662"/>
          </a:xfrm>
        </p:spPr>
        <p:txBody>
          <a:bodyPr vert="horz" lIns="91440" tIns="45720" rIns="91440" bIns="45720" rtlCol="0" anchor="ctr">
            <a:noAutofit/>
          </a:bodyPr>
          <a:lstStyle/>
          <a:p>
            <a:pPr>
              <a:lnSpc>
                <a:spcPct val="100000"/>
              </a:lnSpc>
            </a:pPr>
            <a:r>
              <a:rPr lang="en-US" sz="3600" kern="1200" dirty="0">
                <a:latin typeface="+mn-lt"/>
                <a:ea typeface="+mj-ea"/>
                <a:cs typeface="+mj-cs"/>
              </a:rPr>
              <a:t>Module 5: </a:t>
            </a:r>
            <a:r>
              <a:rPr lang="en-US" sz="3600" dirty="0">
                <a:latin typeface="+mn-lt"/>
              </a:rPr>
              <a:t>Using Research to Design Your CTE Program for Equity </a:t>
            </a:r>
            <a:r>
              <a:rPr lang="en-US" sz="3600" kern="1200" dirty="0">
                <a:latin typeface="+mn-lt"/>
                <a:ea typeface="+mj-ea"/>
                <a:cs typeface="+mj-cs"/>
              </a:rPr>
              <a:t>Objectives</a:t>
            </a:r>
          </a:p>
        </p:txBody>
      </p:sp>
      <p:sp>
        <p:nvSpPr>
          <p:cNvPr id="4" name="Slide Number Placeholder 3">
            <a:extLst>
              <a:ext uri="{FF2B5EF4-FFF2-40B4-BE49-F238E27FC236}">
                <a16:creationId xmlns:a16="http://schemas.microsoft.com/office/drawing/2014/main" id="{75C49AC3-A779-46D6-97E2-1FFD06367CBE}"/>
              </a:ext>
            </a:extLst>
          </p:cNvPr>
          <p:cNvSpPr>
            <a:spLocks noGrp="1"/>
          </p:cNvSpPr>
          <p:nvPr>
            <p:ph type="sldNum" sz="quarter" idx="16"/>
          </p:nvPr>
        </p:nvSpPr>
        <p:spPr/>
        <p:txBody>
          <a:bodyPr/>
          <a:lstStyle/>
          <a:p>
            <a:fld id="{F3477EC8-074D-41C4-94AE-E9EA7CEEA348}" type="slidenum">
              <a:rPr lang="en-US" smtClean="0"/>
              <a:pPr/>
              <a:t>23</a:t>
            </a:fld>
            <a:endParaRPr lang="en-US" dirty="0"/>
          </a:p>
        </p:txBody>
      </p:sp>
    </p:spTree>
    <p:extLst>
      <p:ext uri="{BB962C8B-B14F-4D97-AF65-F5344CB8AC3E}">
        <p14:creationId xmlns:p14="http://schemas.microsoft.com/office/powerpoint/2010/main" val="3825283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1CB0799-0E3B-444F-B922-BB49CB3B45C9}"/>
              </a:ext>
            </a:extLst>
          </p:cNvPr>
          <p:cNvSpPr>
            <a:spLocks noGrp="1"/>
          </p:cNvSpPr>
          <p:nvPr>
            <p:ph sz="quarter" idx="14"/>
          </p:nvPr>
        </p:nvSpPr>
        <p:spPr>
          <a:xfrm>
            <a:off x="6096000" y="2035968"/>
            <a:ext cx="5623560" cy="3816191"/>
          </a:xfrm>
        </p:spPr>
        <p:txBody>
          <a:bodyPr/>
          <a:lstStyle/>
          <a:p>
            <a:pPr>
              <a:lnSpc>
                <a:spcPct val="100000"/>
              </a:lnSpc>
              <a:buClrTx/>
            </a:pPr>
            <a:r>
              <a:rPr lang="en-US" sz="2600" dirty="0"/>
              <a:t>Learn how to communicate your CTE program’s value and research findings to different audiences and stakeholders.</a:t>
            </a:r>
          </a:p>
          <a:p>
            <a:pPr>
              <a:lnSpc>
                <a:spcPct val="100000"/>
              </a:lnSpc>
              <a:buClrTx/>
            </a:pPr>
            <a:r>
              <a:rPr lang="en-US" sz="2600" dirty="0"/>
              <a:t>Understand real-world examples of types of communication.</a:t>
            </a:r>
          </a:p>
          <a:p>
            <a:endParaRPr lang="en-US" dirty="0"/>
          </a:p>
        </p:txBody>
      </p:sp>
      <p:sp>
        <p:nvSpPr>
          <p:cNvPr id="8" name="Text Placeholder 7">
            <a:extLst>
              <a:ext uri="{FF2B5EF4-FFF2-40B4-BE49-F238E27FC236}">
                <a16:creationId xmlns:a16="http://schemas.microsoft.com/office/drawing/2014/main" id="{DA1A30DE-85A8-4057-920C-3A233E384EF1}"/>
              </a:ext>
            </a:extLst>
          </p:cNvPr>
          <p:cNvSpPr>
            <a:spLocks noGrp="1"/>
          </p:cNvSpPr>
          <p:nvPr>
            <p:ph type="body" sz="quarter" idx="15"/>
          </p:nvPr>
        </p:nvSpPr>
        <p:spPr>
          <a:xfrm>
            <a:off x="473075" y="6132731"/>
            <a:ext cx="11247120" cy="325410"/>
          </a:xfrm>
        </p:spPr>
        <p:txBody>
          <a:bodyPr/>
          <a:lstStyle/>
          <a:p>
            <a:r>
              <a:rPr lang="en-US" dirty="0">
                <a:hlinkClick r:id="rId3"/>
              </a:rPr>
              <a:t>https://research.steinhardt.nyu.edu/site/research_alliance/2020/04/15/who-chooses-career-and-technical-education-in-nyc/</a:t>
            </a:r>
            <a:endParaRPr lang="en-US" dirty="0"/>
          </a:p>
        </p:txBody>
      </p:sp>
      <p:sp>
        <p:nvSpPr>
          <p:cNvPr id="2" name="Title 1"/>
          <p:cNvSpPr>
            <a:spLocks noGrp="1"/>
          </p:cNvSpPr>
          <p:nvPr>
            <p:ph type="title"/>
          </p:nvPr>
        </p:nvSpPr>
        <p:spPr>
          <a:xfrm>
            <a:off x="472998" y="666236"/>
            <a:ext cx="11247120" cy="1292662"/>
          </a:xfrm>
        </p:spPr>
        <p:txBody>
          <a:bodyPr>
            <a:noAutofit/>
          </a:bodyPr>
          <a:lstStyle/>
          <a:p>
            <a:r>
              <a:rPr lang="en-US" sz="3600" dirty="0">
                <a:solidFill>
                  <a:schemeClr val="tx1"/>
                </a:solidFill>
                <a:latin typeface="+mn-lt"/>
              </a:rPr>
              <a:t>Module 6: </a:t>
            </a:r>
            <a:r>
              <a:rPr lang="en-US" sz="3600" dirty="0">
                <a:solidFill>
                  <a:schemeClr val="tx1"/>
                </a:solidFill>
                <a:effectLst/>
                <a:latin typeface="+mn-lt"/>
                <a:ea typeface="Calibri" panose="020F0502020204030204" pitchFamily="34" charset="0"/>
              </a:rPr>
              <a:t>How to Communicate About Your CTE Program Using Research </a:t>
            </a:r>
            <a:r>
              <a:rPr lang="en-US" sz="3600" dirty="0">
                <a:solidFill>
                  <a:schemeClr val="tx1"/>
                </a:solidFill>
                <a:latin typeface="+mn-lt"/>
              </a:rPr>
              <a:t>Objectives</a:t>
            </a:r>
          </a:p>
        </p:txBody>
      </p:sp>
      <p:sp>
        <p:nvSpPr>
          <p:cNvPr id="7" name="Slide Number Placeholder 3">
            <a:extLst>
              <a:ext uri="{FF2B5EF4-FFF2-40B4-BE49-F238E27FC236}">
                <a16:creationId xmlns:a16="http://schemas.microsoft.com/office/drawing/2014/main" id="{BF71D5C3-D648-4E1F-A3D5-620FB41EF7BA}"/>
              </a:ext>
            </a:extLst>
          </p:cNvPr>
          <p:cNvSpPr txBox="1">
            <a:spLocks/>
          </p:cNvSpPr>
          <p:nvPr/>
        </p:nvSpPr>
        <p:spPr>
          <a:xfrm>
            <a:off x="11386565" y="6400800"/>
            <a:ext cx="614949" cy="246888"/>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a:lstStyle>
          <a:p>
            <a:pPr algn="ctr">
              <a:spcAft>
                <a:spcPts val="600"/>
              </a:spcAft>
            </a:pPr>
            <a:fld id="{99A20822-4A49-4D36-86E3-300BA48D3F00}" type="slidenum">
              <a:rPr lang="en-US" sz="1200" smtClean="0">
                <a:latin typeface="+mn-lt"/>
              </a:rPr>
              <a:pPr algn="ctr">
                <a:spcAft>
                  <a:spcPts val="600"/>
                </a:spcAft>
              </a:pPr>
              <a:t>24</a:t>
            </a:fld>
            <a:endParaRPr lang="en-US" sz="1200" dirty="0">
              <a:latin typeface="+mn-lt"/>
            </a:endParaRPr>
          </a:p>
        </p:txBody>
      </p:sp>
      <p:pic>
        <p:nvPicPr>
          <p:cNvPr id="10" name="Content Placeholder 9">
            <a:extLst>
              <a:ext uri="{FF2B5EF4-FFF2-40B4-BE49-F238E27FC236}">
                <a16:creationId xmlns:a16="http://schemas.microsoft.com/office/drawing/2014/main" id="{B26F0C94-F9AE-4AA9-8329-79AE3FB0D3D4}"/>
              </a:ext>
            </a:extLst>
          </p:cNvPr>
          <p:cNvPicPr>
            <a:picLocks noGrp="1" noChangeAspect="1"/>
          </p:cNvPicPr>
          <p:nvPr>
            <p:ph sz="quarter" idx="13"/>
          </p:nvPr>
        </p:nvPicPr>
        <p:blipFill>
          <a:blip r:embed="rId4"/>
          <a:stretch>
            <a:fillRect/>
          </a:stretch>
        </p:blipFill>
        <p:spPr>
          <a:xfrm>
            <a:off x="590550" y="1981200"/>
            <a:ext cx="5276850" cy="3728224"/>
          </a:xfrm>
          <a:prstGeom prst="rect">
            <a:avLst/>
          </a:prstGeom>
        </p:spPr>
      </p:pic>
      <p:sp>
        <p:nvSpPr>
          <p:cNvPr id="3" name="Slide Number Placeholder 2">
            <a:extLst>
              <a:ext uri="{FF2B5EF4-FFF2-40B4-BE49-F238E27FC236}">
                <a16:creationId xmlns:a16="http://schemas.microsoft.com/office/drawing/2014/main" id="{888A3A67-A17A-4A0E-B5BD-662D46E5DCEE}"/>
              </a:ext>
            </a:extLst>
          </p:cNvPr>
          <p:cNvSpPr>
            <a:spLocks noGrp="1"/>
          </p:cNvSpPr>
          <p:nvPr>
            <p:ph type="sldNum" sz="quarter" idx="16"/>
          </p:nvPr>
        </p:nvSpPr>
        <p:spPr/>
        <p:txBody>
          <a:bodyPr/>
          <a:lstStyle/>
          <a:p>
            <a:fld id="{F3477EC8-074D-41C4-94AE-E9EA7CEEA348}" type="slidenum">
              <a:rPr lang="en-US" smtClean="0"/>
              <a:pPr/>
              <a:t>24</a:t>
            </a:fld>
            <a:endParaRPr lang="en-US" dirty="0"/>
          </a:p>
        </p:txBody>
      </p:sp>
    </p:spTree>
    <p:extLst>
      <p:ext uri="{BB962C8B-B14F-4D97-AF65-F5344CB8AC3E}">
        <p14:creationId xmlns:p14="http://schemas.microsoft.com/office/powerpoint/2010/main" val="698399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78630D4-A477-4DF4-A355-0214450F7B95}"/>
              </a:ext>
            </a:extLst>
          </p:cNvPr>
          <p:cNvSpPr>
            <a:spLocks noGrp="1"/>
          </p:cNvSpPr>
          <p:nvPr>
            <p:ph sz="quarter" idx="13"/>
          </p:nvPr>
        </p:nvSpPr>
        <p:spPr>
          <a:xfrm>
            <a:off x="472441" y="1463040"/>
            <a:ext cx="4937760" cy="4389120"/>
          </a:xfrm>
        </p:spPr>
        <p:txBody>
          <a:bodyPr wrap="square" anchor="t">
            <a:normAutofit/>
          </a:bodyPr>
          <a:lstStyle/>
          <a:p>
            <a:pPr marL="342900" indent="-342900">
              <a:buFont typeface="Arial" panose="020B0604020202020204" pitchFamily="34" charset="0"/>
              <a:buChar char="•"/>
            </a:pPr>
            <a:r>
              <a:rPr lang="en-US" dirty="0"/>
              <a:t>Of these modules, if you had to take just one, what would it be and why?</a:t>
            </a:r>
          </a:p>
        </p:txBody>
      </p:sp>
      <p:pic>
        <p:nvPicPr>
          <p:cNvPr id="1026" name="Picture 2" descr="What is Selection Bias? (And How to Defeat it)">
            <a:extLst>
              <a:ext uri="{FF2B5EF4-FFF2-40B4-BE49-F238E27FC236}">
                <a16:creationId xmlns:a16="http://schemas.microsoft.com/office/drawing/2014/main" id="{AE09D033-3CB5-4ABE-9B1B-BA5C1610EB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002" b="2"/>
          <a:stretch/>
        </p:blipFill>
        <p:spPr bwMode="auto">
          <a:xfrm>
            <a:off x="5867400" y="1463040"/>
            <a:ext cx="5852160" cy="4389120"/>
          </a:xfrm>
          <a:prstGeom prst="rect">
            <a:avLst/>
          </a:prstGeom>
          <a:noFill/>
          <a:extLst>
            <a:ext uri="{909E8E84-426E-40DD-AFC4-6F175D3DCCD1}">
              <a14:hiddenFill xmlns:a14="http://schemas.microsoft.com/office/drawing/2010/main">
                <a:solidFill>
                  <a:srgbClr val="FFFFFF"/>
                </a:solidFill>
              </a14:hiddenFill>
            </a:ext>
          </a:extLst>
        </p:spPr>
      </p:pic>
      <p:sp>
        <p:nvSpPr>
          <p:cNvPr id="135" name="Text Placeholder 3">
            <a:extLst>
              <a:ext uri="{FF2B5EF4-FFF2-40B4-BE49-F238E27FC236}">
                <a16:creationId xmlns:a16="http://schemas.microsoft.com/office/drawing/2014/main" id="{5F4C6182-451C-4027-B074-C436356DC840}"/>
              </a:ext>
            </a:extLst>
          </p:cNvPr>
          <p:cNvSpPr>
            <a:spLocks noGrp="1"/>
          </p:cNvSpPr>
          <p:nvPr>
            <p:ph type="body" sz="quarter" idx="15"/>
          </p:nvPr>
        </p:nvSpPr>
        <p:spPr>
          <a:xfrm>
            <a:off x="472440" y="5943600"/>
            <a:ext cx="11247120" cy="325410"/>
          </a:xfrm>
        </p:spPr>
        <p:txBody>
          <a:bodyPr/>
          <a:lstStyle/>
          <a:p>
            <a:endParaRPr lang="en-US"/>
          </a:p>
        </p:txBody>
      </p:sp>
      <p:sp>
        <p:nvSpPr>
          <p:cNvPr id="5" name="Title 4">
            <a:extLst>
              <a:ext uri="{FF2B5EF4-FFF2-40B4-BE49-F238E27FC236}">
                <a16:creationId xmlns:a16="http://schemas.microsoft.com/office/drawing/2014/main" id="{A7BA424C-66EC-4340-9542-B32E244AE1A5}"/>
              </a:ext>
            </a:extLst>
          </p:cNvPr>
          <p:cNvSpPr>
            <a:spLocks noGrp="1"/>
          </p:cNvSpPr>
          <p:nvPr>
            <p:ph type="title"/>
          </p:nvPr>
        </p:nvSpPr>
        <p:spPr>
          <a:xfrm>
            <a:off x="472440" y="0"/>
            <a:ext cx="11247120" cy="1292662"/>
          </a:xfrm>
        </p:spPr>
        <p:txBody>
          <a:bodyPr wrap="square" anchor="ctr">
            <a:normAutofit/>
          </a:bodyPr>
          <a:lstStyle/>
          <a:p>
            <a:r>
              <a:rPr lang="en-US" dirty="0"/>
              <a:t>Think, Pair, Share</a:t>
            </a:r>
          </a:p>
        </p:txBody>
      </p:sp>
      <p:sp>
        <p:nvSpPr>
          <p:cNvPr id="3" name="Slide Number Placeholder 2">
            <a:extLst>
              <a:ext uri="{FF2B5EF4-FFF2-40B4-BE49-F238E27FC236}">
                <a16:creationId xmlns:a16="http://schemas.microsoft.com/office/drawing/2014/main" id="{B8E279DB-1D8D-4004-A5FD-4B3ACD672B30}"/>
              </a:ext>
            </a:extLst>
          </p:cNvPr>
          <p:cNvSpPr>
            <a:spLocks noGrp="1"/>
          </p:cNvSpPr>
          <p:nvPr>
            <p:ph type="sldNum" sz="quarter" idx="16"/>
          </p:nvPr>
        </p:nvSpPr>
        <p:spPr>
          <a:xfrm>
            <a:off x="11386565" y="6400800"/>
            <a:ext cx="614949" cy="246888"/>
          </a:xfrm>
        </p:spPr>
        <p:txBody>
          <a:bodyPr wrap="none" anchor="ctr">
            <a:normAutofit/>
          </a:bodyPr>
          <a:lstStyle/>
          <a:p>
            <a:pPr>
              <a:spcAft>
                <a:spcPts val="600"/>
              </a:spcAft>
            </a:pPr>
            <a:fld id="{F3477EC8-074D-41C4-94AE-E9EA7CEEA348}" type="slidenum">
              <a:rPr lang="en-US" smtClean="0"/>
              <a:pPr>
                <a:spcAft>
                  <a:spcPts val="600"/>
                </a:spcAft>
              </a:pPr>
              <a:t>25</a:t>
            </a:fld>
            <a:endParaRPr lang="en-US"/>
          </a:p>
        </p:txBody>
      </p:sp>
    </p:spTree>
    <p:extLst>
      <p:ext uri="{BB962C8B-B14F-4D97-AF65-F5344CB8AC3E}">
        <p14:creationId xmlns:p14="http://schemas.microsoft.com/office/powerpoint/2010/main" val="1559569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00C6D7-5BCE-49E6-AFC1-DAE3A5312A93}"/>
              </a:ext>
            </a:extLst>
          </p:cNvPr>
          <p:cNvSpPr>
            <a:spLocks noGrp="1"/>
          </p:cNvSpPr>
          <p:nvPr>
            <p:ph type="ctrTitle"/>
          </p:nvPr>
        </p:nvSpPr>
        <p:spPr>
          <a:xfrm>
            <a:off x="457200" y="3790950"/>
            <a:ext cx="9972675" cy="971550"/>
          </a:xfrm>
        </p:spPr>
        <p:txBody>
          <a:bodyPr>
            <a:normAutofit fontScale="90000"/>
          </a:bodyPr>
          <a:lstStyle/>
          <a:p>
            <a:pPr eaLnBrk="1" hangingPunct="1">
              <a:defRPr/>
            </a:pPr>
            <a:r>
              <a:rPr dirty="0">
                <a:ea typeface="ＭＳ Ｐゴシック" charset="0"/>
              </a:rPr>
              <a:t>Using Research to Design Your CTE Program for Equity</a:t>
            </a:r>
            <a:endParaRPr sz="3000" dirty="0">
              <a:ea typeface="ＭＳ Ｐゴシック" charset="0"/>
            </a:endParaRPr>
          </a:p>
        </p:txBody>
      </p:sp>
      <p:sp>
        <p:nvSpPr>
          <p:cNvPr id="21507" name="Subtitle 3">
            <a:extLst>
              <a:ext uri="{FF2B5EF4-FFF2-40B4-BE49-F238E27FC236}">
                <a16:creationId xmlns:a16="http://schemas.microsoft.com/office/drawing/2014/main" id="{CA3907CD-283F-4DCF-9085-F907F60A4862}"/>
              </a:ext>
            </a:extLst>
          </p:cNvPr>
          <p:cNvSpPr>
            <a:spLocks noGrp="1" noChangeArrowheads="1"/>
          </p:cNvSpPr>
          <p:nvPr>
            <p:ph type="subTitle" idx="1"/>
          </p:nvPr>
        </p:nvSpPr>
        <p:spPr>
          <a:xfrm>
            <a:off x="457200" y="4762500"/>
            <a:ext cx="8229600" cy="1579563"/>
          </a:xfrm>
        </p:spPr>
        <p:txBody>
          <a:bodyPr/>
          <a:lstStyle/>
          <a:p>
            <a:pPr eaLnBrk="1" hangingPunct="1"/>
            <a:r>
              <a:rPr lang="en-US" altLang="en-US" sz="2400" dirty="0"/>
              <a:t>Training Module Series #5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0E7B0F06-6DA9-443A-B9E9-C8BD2E0C7849}"/>
              </a:ext>
            </a:extLst>
          </p:cNvPr>
          <p:cNvSpPr>
            <a:spLocks noGrp="1" noChangeArrowheads="1"/>
          </p:cNvSpPr>
          <p:nvPr>
            <p:ph type="title"/>
          </p:nvPr>
        </p:nvSpPr>
        <p:spPr/>
        <p:txBody>
          <a:bodyPr/>
          <a:lstStyle/>
          <a:p>
            <a:pPr eaLnBrk="1" hangingPunct="1"/>
            <a:r>
              <a:rPr altLang="en-US" dirty="0"/>
              <a:t>Module Contents</a:t>
            </a:r>
          </a:p>
        </p:txBody>
      </p:sp>
      <p:pic>
        <p:nvPicPr>
          <p:cNvPr id="27653" name="Picture 5" descr="A photo shows items being checked off on an activity checklist.">
            <a:extLst>
              <a:ext uri="{FF2B5EF4-FFF2-40B4-BE49-F238E27FC236}">
                <a16:creationId xmlns:a16="http://schemas.microsoft.com/office/drawing/2014/main" id="{C6C8533A-D4F2-419D-9979-C160C56FB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1557142"/>
            <a:ext cx="3411538"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6D7FE358-FBF8-4D68-BE24-2275F60FF713}"/>
              </a:ext>
            </a:extLst>
          </p:cNvPr>
          <p:cNvSpPr>
            <a:spLocks noGrp="1"/>
          </p:cNvSpPr>
          <p:nvPr>
            <p:ph sz="quarter" idx="11"/>
          </p:nvPr>
        </p:nvSpPr>
        <p:spPr>
          <a:xfrm>
            <a:off x="4200372" y="1463040"/>
            <a:ext cx="7519187" cy="4389120"/>
          </a:xfrm>
        </p:spPr>
        <p:txBody>
          <a:bodyPr>
            <a:normAutofit/>
          </a:bodyPr>
          <a:lstStyle/>
          <a:p>
            <a:pPr eaLnBrk="1" hangingPunct="1">
              <a:spcAft>
                <a:spcPts val="0"/>
              </a:spcAft>
              <a:buSzPct val="90000"/>
              <a:buFont typeface="Wingdings" panose="05000000000000000000" pitchFamily="2" charset="2"/>
              <a:buChar char="§"/>
              <a:defRPr/>
            </a:pPr>
            <a:r>
              <a:rPr lang="en-US" dirty="0">
                <a:solidFill>
                  <a:schemeClr val="tx1">
                    <a:lumMod val="95000"/>
                    <a:lumOff val="5000"/>
                  </a:schemeClr>
                </a:solidFill>
              </a:rPr>
              <a:t>Defining Key Terminology</a:t>
            </a:r>
          </a:p>
          <a:p>
            <a:pPr eaLnBrk="1" hangingPunct="1">
              <a:spcAft>
                <a:spcPts val="0"/>
              </a:spcAft>
              <a:buSzPct val="90000"/>
              <a:buFont typeface="Wingdings" panose="05000000000000000000" pitchFamily="2" charset="2"/>
              <a:buChar char="§"/>
              <a:defRPr/>
            </a:pPr>
            <a:r>
              <a:rPr lang="en-US" dirty="0">
                <a:solidFill>
                  <a:schemeClr val="tx1">
                    <a:lumMod val="95000"/>
                    <a:lumOff val="5000"/>
                  </a:schemeClr>
                </a:solidFill>
              </a:rPr>
              <a:t>Equity in CTE Student Subgroups and Special Populations</a:t>
            </a:r>
          </a:p>
          <a:p>
            <a:pPr eaLnBrk="1" hangingPunct="1">
              <a:spcAft>
                <a:spcPts val="0"/>
              </a:spcAft>
              <a:buSzPct val="90000"/>
              <a:buFont typeface="Wingdings" panose="05000000000000000000" pitchFamily="2" charset="2"/>
              <a:buChar char="§"/>
              <a:defRPr/>
            </a:pPr>
            <a:r>
              <a:rPr lang="en-US" dirty="0">
                <a:solidFill>
                  <a:schemeClr val="tx1">
                    <a:lumMod val="95000"/>
                    <a:lumOff val="5000"/>
                  </a:schemeClr>
                </a:solidFill>
              </a:rPr>
              <a:t>Equitable Access and Outcomes</a:t>
            </a:r>
          </a:p>
          <a:p>
            <a:pPr eaLnBrk="1" hangingPunct="1">
              <a:spcAft>
                <a:spcPts val="0"/>
              </a:spcAft>
              <a:buSzPct val="90000"/>
              <a:buFont typeface="Wingdings" panose="05000000000000000000" pitchFamily="2" charset="2"/>
              <a:buChar char="§"/>
              <a:defRPr/>
            </a:pPr>
            <a:r>
              <a:rPr lang="en-US" dirty="0">
                <a:solidFill>
                  <a:schemeClr val="tx1">
                    <a:lumMod val="95000"/>
                    <a:lumOff val="5000"/>
                  </a:schemeClr>
                </a:solidFill>
              </a:rPr>
              <a:t>What the Research Says About Equity in CTE</a:t>
            </a:r>
          </a:p>
          <a:p>
            <a:pPr eaLnBrk="1" hangingPunct="1">
              <a:spcAft>
                <a:spcPts val="0"/>
              </a:spcAft>
              <a:buSzPct val="90000"/>
              <a:buFont typeface="Wingdings" panose="05000000000000000000" pitchFamily="2" charset="2"/>
              <a:buChar char="§"/>
              <a:defRPr/>
            </a:pPr>
            <a:r>
              <a:rPr lang="en-US" dirty="0">
                <a:solidFill>
                  <a:schemeClr val="tx1">
                    <a:lumMod val="95000"/>
                    <a:lumOff val="5000"/>
                  </a:schemeClr>
                </a:solidFill>
              </a:rPr>
              <a:t>Best Practices to Close the CTE Opportunity Gap</a:t>
            </a:r>
          </a:p>
        </p:txBody>
      </p:sp>
      <p:sp>
        <p:nvSpPr>
          <p:cNvPr id="4" name="Text Placeholder 3">
            <a:extLst>
              <a:ext uri="{FF2B5EF4-FFF2-40B4-BE49-F238E27FC236}">
                <a16:creationId xmlns:a16="http://schemas.microsoft.com/office/drawing/2014/main" id="{F231A16F-36EE-423F-8A45-C8F1BC95BB8F}"/>
              </a:ext>
            </a:extLst>
          </p:cNvPr>
          <p:cNvSpPr>
            <a:spLocks noGrp="1"/>
          </p:cNvSpPr>
          <p:nvPr>
            <p:ph type="body" sz="quarter" idx="13"/>
          </p:nvPr>
        </p:nvSpPr>
        <p:spPr/>
        <p:txBody>
          <a:bodyPr/>
          <a:lstStyle/>
          <a:p>
            <a:r>
              <a:rPr lang="en-US" altLang="en-US" dirty="0">
                <a:hlinkClick r:id="rId4"/>
              </a:rPr>
              <a:t>https://pixabay.com/photos/checklist-list-ticked-off-hook-2945401/</a:t>
            </a:r>
            <a:r>
              <a:rPr lang="en-US" altLang="en-US" dirty="0"/>
              <a:t> </a:t>
            </a:r>
          </a:p>
        </p:txBody>
      </p:sp>
      <p:sp>
        <p:nvSpPr>
          <p:cNvPr id="2" name="Slide Number Placeholder 1">
            <a:extLst>
              <a:ext uri="{FF2B5EF4-FFF2-40B4-BE49-F238E27FC236}">
                <a16:creationId xmlns:a16="http://schemas.microsoft.com/office/drawing/2014/main" id="{34A4E934-6A19-4AA0-9240-59ACF540AA0A}"/>
              </a:ext>
            </a:extLst>
          </p:cNvPr>
          <p:cNvSpPr>
            <a:spLocks noGrp="1"/>
          </p:cNvSpPr>
          <p:nvPr>
            <p:ph type="sldNum" sz="quarter" idx="14"/>
          </p:nvPr>
        </p:nvSpPr>
        <p:spPr bwMode="gray">
          <a:xfrm>
            <a:off x="11387138" y="6400800"/>
            <a:ext cx="614362" cy="247650"/>
          </a:xfrm>
          <a:prstGeom prst="rect">
            <a:avLst/>
          </a:prstGeom>
          <a:noFill/>
        </p:spPr>
        <p:txBody>
          <a:bodyPr wrap="none" lIns="0" tIns="0" rIns="0" bIns="0" anchor="ctr" anchorCtr="1">
            <a:noAutofit/>
          </a:bodyPr>
          <a:lstStyle>
            <a:defPPr>
              <a:defRPr lang="en-US"/>
            </a:defPPr>
            <a:lvl1pPr algn="r" rtl="0" eaLnBrk="1" fontAlgn="base" hangingPunct="1">
              <a:spcBef>
                <a:spcPct val="0"/>
              </a:spcBef>
              <a:spcAft>
                <a:spcPct val="0"/>
              </a:spcAft>
              <a:defRPr lang="en-US" sz="1200" kern="1200">
                <a:solidFill>
                  <a:srgbClr val="6D6F71"/>
                </a:solidFill>
                <a:latin typeface="+mn-lt"/>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defRPr/>
            </a:pPr>
            <a:fld id="{C30512F2-B81F-43BF-8501-B0C654B70ED3}" type="slidenum">
              <a:rPr lang="en-US" smtClean="0"/>
              <a:pPr>
                <a:defRPr/>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95236-4AFE-40E7-8858-38001A3D6639}"/>
              </a:ext>
            </a:extLst>
          </p:cNvPr>
          <p:cNvSpPr>
            <a:spLocks noGrp="1"/>
          </p:cNvSpPr>
          <p:nvPr>
            <p:ph type="title"/>
          </p:nvPr>
        </p:nvSpPr>
        <p:spPr/>
        <p:txBody>
          <a:bodyPr/>
          <a:lstStyle/>
          <a:p>
            <a:r>
              <a:rPr lang="en-US" dirty="0"/>
              <a:t>Module Instructions</a:t>
            </a:r>
          </a:p>
        </p:txBody>
      </p:sp>
      <p:pic>
        <p:nvPicPr>
          <p:cNvPr id="31748" name="Picture 1" descr="STOP sign. ">
            <a:extLst>
              <a:ext uri="{FF2B5EF4-FFF2-40B4-BE49-F238E27FC236}">
                <a16:creationId xmlns:a16="http://schemas.microsoft.com/office/drawing/2014/main" id="{AB6E57EE-C60F-41BE-83EA-8DB1B9D525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524000"/>
            <a:ext cx="32877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46D54CF4-29FC-4414-9276-3E399B58108F}"/>
              </a:ext>
            </a:extLst>
          </p:cNvPr>
          <p:cNvSpPr>
            <a:spLocks noGrp="1"/>
          </p:cNvSpPr>
          <p:nvPr>
            <p:ph idx="1"/>
          </p:nvPr>
        </p:nvSpPr>
        <p:spPr>
          <a:xfrm>
            <a:off x="4213861" y="1590040"/>
            <a:ext cx="6596380" cy="4114800"/>
          </a:xfrm>
        </p:spPr>
        <p:txBody>
          <a:bodyPr/>
          <a:lstStyle/>
          <a:p>
            <a:pPr marL="0" lvl="1" indent="0">
              <a:buSzPct val="90000"/>
              <a:buNone/>
              <a:defRPr/>
            </a:pPr>
            <a:r>
              <a:rPr lang="en-US" sz="3500" dirty="0">
                <a:solidFill>
                  <a:schemeClr val="tx1">
                    <a:lumMod val="95000"/>
                    <a:lumOff val="5000"/>
                  </a:schemeClr>
                </a:solidFill>
              </a:rPr>
              <a:t>This module includes processes, activities, and tools you can use to drive change at your site. </a:t>
            </a:r>
            <a:endParaRPr lang="en-US" dirty="0">
              <a:solidFill>
                <a:schemeClr val="tx1">
                  <a:lumMod val="95000"/>
                  <a:lumOff val="5000"/>
                </a:schemeClr>
              </a:solidFill>
            </a:endParaRPr>
          </a:p>
          <a:p>
            <a:pPr marL="0" indent="0" algn="ctr">
              <a:spcBef>
                <a:spcPts val="3000"/>
              </a:spcBef>
              <a:buNone/>
            </a:pPr>
            <a:r>
              <a:rPr lang="en-US" dirty="0">
                <a:solidFill>
                  <a:schemeClr val="tx1">
                    <a:lumMod val="95000"/>
                    <a:lumOff val="5000"/>
                  </a:schemeClr>
                </a:solidFill>
                <a:ea typeface="ＭＳ Ｐゴシック"/>
                <a:cs typeface="ＭＳ Ｐゴシック"/>
              </a:rPr>
              <a:t>Before you begin, we recommend downloading and printing the activity worksheets to help contextualize your viewing</a:t>
            </a:r>
          </a:p>
        </p:txBody>
      </p:sp>
      <p:sp>
        <p:nvSpPr>
          <p:cNvPr id="5" name="Slide Number Placeholder 4">
            <a:extLst>
              <a:ext uri="{FF2B5EF4-FFF2-40B4-BE49-F238E27FC236}">
                <a16:creationId xmlns:a16="http://schemas.microsoft.com/office/drawing/2014/main" id="{951E58F8-8C05-409A-BF59-676AB7970C64}"/>
              </a:ext>
            </a:extLst>
          </p:cNvPr>
          <p:cNvSpPr>
            <a:spLocks noGrp="1"/>
          </p:cNvSpPr>
          <p:nvPr>
            <p:ph type="sldNum" sz="quarter" idx="4"/>
          </p:nvPr>
        </p:nvSpPr>
        <p:spPr bwMode="gray">
          <a:xfrm>
            <a:off x="11387138" y="6400800"/>
            <a:ext cx="614362" cy="247650"/>
          </a:xfrm>
          <a:prstGeom prst="rect">
            <a:avLst/>
          </a:prstGeom>
          <a:noFill/>
        </p:spPr>
        <p:txBody>
          <a:bodyPr wrap="none" lIns="0" tIns="0" rIns="0" bIns="0" anchor="ctr" anchorCtr="1">
            <a:noAutofit/>
          </a:bodyPr>
          <a:lstStyle>
            <a:defPPr>
              <a:defRPr lang="en-US"/>
            </a:defPPr>
            <a:lvl1pPr algn="ctr" rtl="0" eaLnBrk="1" fontAlgn="base" hangingPunct="1">
              <a:spcBef>
                <a:spcPct val="0"/>
              </a:spcBef>
              <a:spcAft>
                <a:spcPct val="0"/>
              </a:spcAft>
              <a:defRPr lang="en-US" sz="1200" kern="1200">
                <a:solidFill>
                  <a:srgbClr val="6D6F71"/>
                </a:solidFill>
                <a:latin typeface="+mn-lt"/>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defRPr/>
            </a:pPr>
            <a:fld id="{32A9B85D-4BF0-446B-9CFB-A8DA14E8230B}" type="slidenum">
              <a:rPr lang="en-US" smtClean="0"/>
              <a:pPr>
                <a:defRPr/>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3D14-D4F7-40FB-BAF4-6B53684A091D}"/>
              </a:ext>
            </a:extLst>
          </p:cNvPr>
          <p:cNvSpPr>
            <a:spLocks noGrp="1"/>
          </p:cNvSpPr>
          <p:nvPr>
            <p:ph type="title"/>
          </p:nvPr>
        </p:nvSpPr>
        <p:spPr/>
        <p:txBody>
          <a:bodyPr/>
          <a:lstStyle/>
          <a:p>
            <a:r>
              <a:rPr lang="en-US" dirty="0"/>
              <a:t>Activity 1: Opening Self-Reflection</a:t>
            </a:r>
          </a:p>
        </p:txBody>
      </p:sp>
      <p:pic>
        <p:nvPicPr>
          <p:cNvPr id="11" name="Content Placeholder 10" descr="An image shows figures sitting in circle around a giant question mark while bent forward on their elbows in the thinking position.">
            <a:extLst>
              <a:ext uri="{FF2B5EF4-FFF2-40B4-BE49-F238E27FC236}">
                <a16:creationId xmlns:a16="http://schemas.microsoft.com/office/drawing/2014/main" id="{340B0916-E1D2-456B-AE59-976B9D47C3AA}"/>
              </a:ext>
            </a:extLst>
          </p:cNvPr>
          <p:cNvPicPr>
            <a:picLocks noGrp="1" noChangeAspect="1" noChangeArrowheads="1"/>
          </p:cNvPicPr>
          <p:nvPr>
            <p:ph sz="quarter" idx="18"/>
          </p:nvPr>
        </p:nvPicPr>
        <p:blipFill rotWithShape="1">
          <a:blip r:embed="rId3" cstate="print">
            <a:extLst>
              <a:ext uri="{28A0092B-C50C-407E-A947-70E740481C1C}">
                <a14:useLocalDpi xmlns:a14="http://schemas.microsoft.com/office/drawing/2010/main" val="0"/>
              </a:ext>
            </a:extLst>
          </a:blip>
          <a:stretch/>
        </p:blipFill>
        <p:spPr bwMode="auto">
          <a:xfrm>
            <a:off x="476250" y="2194560"/>
            <a:ext cx="5486400" cy="292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FF99CF94-12EA-41C5-BE78-DE9925311B89}"/>
              </a:ext>
            </a:extLst>
          </p:cNvPr>
          <p:cNvSpPr>
            <a:spLocks noGrp="1"/>
          </p:cNvSpPr>
          <p:nvPr>
            <p:ph sz="quarter" idx="19"/>
          </p:nvPr>
        </p:nvSpPr>
        <p:spPr/>
        <p:txBody>
          <a:bodyPr/>
          <a:lstStyle/>
          <a:p>
            <a:pPr marL="0" lvl="1">
              <a:spcAft>
                <a:spcPts val="1800"/>
              </a:spcAft>
              <a:buSzPct val="90000"/>
              <a:buNone/>
              <a:defRPr/>
            </a:pPr>
            <a:r>
              <a:rPr lang="en-US" i="1" dirty="0"/>
              <a:t>Think about the students enrolled at your site and the extent of their participation in CTE programming.</a:t>
            </a:r>
            <a:endParaRPr lang="en-US" dirty="0"/>
          </a:p>
          <a:p>
            <a:pPr lvl="1">
              <a:spcAft>
                <a:spcPts val="0"/>
              </a:spcAft>
              <a:buSzPct val="90000"/>
              <a:buFont typeface="+mj-lt"/>
              <a:buChar char="–"/>
              <a:defRPr/>
            </a:pPr>
            <a:r>
              <a:rPr lang="en-US" dirty="0"/>
              <a:t>Answer the questions included in the reflection activity worksheet provided</a:t>
            </a:r>
          </a:p>
          <a:p>
            <a:pPr lvl="1">
              <a:spcAft>
                <a:spcPts val="0"/>
              </a:spcAft>
              <a:buSzPct val="90000"/>
              <a:buFont typeface="+mj-lt"/>
              <a:buChar char="–"/>
              <a:defRPr/>
            </a:pPr>
            <a:r>
              <a:rPr lang="en-US" dirty="0"/>
              <a:t>Restart the module when you have completed the worksheet</a:t>
            </a:r>
          </a:p>
        </p:txBody>
      </p:sp>
      <p:sp>
        <p:nvSpPr>
          <p:cNvPr id="6" name="Text Placeholder 5">
            <a:extLst>
              <a:ext uri="{FF2B5EF4-FFF2-40B4-BE49-F238E27FC236}">
                <a16:creationId xmlns:a16="http://schemas.microsoft.com/office/drawing/2014/main" id="{8FB8C93E-8C39-4372-B4E9-C7FA052F3ECF}"/>
              </a:ext>
            </a:extLst>
          </p:cNvPr>
          <p:cNvSpPr>
            <a:spLocks noGrp="1"/>
          </p:cNvSpPr>
          <p:nvPr>
            <p:ph type="body" sz="quarter" idx="15"/>
          </p:nvPr>
        </p:nvSpPr>
        <p:spPr/>
        <p:txBody>
          <a:bodyPr/>
          <a:lstStyle/>
          <a:p>
            <a:r>
              <a:rPr lang="en-US" altLang="en-US" dirty="0">
                <a:hlinkClick r:id="rId4"/>
              </a:rPr>
              <a:t>https://pixabay.com/illustrations/question-mark-question-mark-sign-1722862/</a:t>
            </a:r>
            <a:endParaRPr lang="en-US" altLang="en-US" dirty="0"/>
          </a:p>
        </p:txBody>
      </p:sp>
      <p:sp>
        <p:nvSpPr>
          <p:cNvPr id="18" name="Slide Number Placeholder 3">
            <a:extLst>
              <a:ext uri="{FF2B5EF4-FFF2-40B4-BE49-F238E27FC236}">
                <a16:creationId xmlns:a16="http://schemas.microsoft.com/office/drawing/2014/main" id="{53830757-943C-4DCE-AEB8-E5ACF03F7F3E}"/>
              </a:ext>
            </a:extLst>
          </p:cNvPr>
          <p:cNvSpPr>
            <a:spLocks noGrp="1"/>
          </p:cNvSpPr>
          <p:nvPr>
            <p:ph type="sldNum" sz="quarter" idx="20"/>
          </p:nvPr>
        </p:nvSpPr>
        <p:spPr/>
        <p:txBody>
          <a:bodyPr/>
          <a:lstStyle/>
          <a:p>
            <a:pPr>
              <a:spcAft>
                <a:spcPts val="600"/>
              </a:spcAft>
              <a:defRPr/>
            </a:pPr>
            <a:fld id="{4CCF0FF2-D59C-4EF3-B0D8-C729A930BEBB}" type="slidenum">
              <a:rPr/>
              <a:pPr>
                <a:spcAft>
                  <a:spcPts val="600"/>
                </a:spcAft>
                <a:defRPr/>
              </a:pPr>
              <a:t>29</a:t>
            </a:fld>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4417016C-A749-4F8F-90F0-C924F8ACEB04}"/>
              </a:ext>
            </a:extLst>
          </p:cNvPr>
          <p:cNvSpPr txBox="1">
            <a:spLocks/>
          </p:cNvSpPr>
          <p:nvPr/>
        </p:nvSpPr>
        <p:spPr>
          <a:xfrm>
            <a:off x="11386565" y="6400800"/>
            <a:ext cx="614949" cy="246888"/>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a:lstStyle>
          <a:p>
            <a:pPr algn="ctr">
              <a:spcAft>
                <a:spcPts val="600"/>
              </a:spcAft>
            </a:pPr>
            <a:fld id="{99A20822-4A49-4D36-86E3-300BA48D3F00}" type="slidenum">
              <a:rPr lang="en-US" sz="1200" smtClean="0">
                <a:latin typeface="+mn-lt"/>
              </a:rPr>
              <a:pPr algn="ctr">
                <a:spcAft>
                  <a:spcPts val="600"/>
                </a:spcAft>
              </a:pPr>
              <a:t>3</a:t>
            </a:fld>
            <a:endParaRPr lang="en-US" sz="1200" dirty="0">
              <a:latin typeface="+mn-lt"/>
            </a:endParaRPr>
          </a:p>
        </p:txBody>
      </p:sp>
      <p:sp>
        <p:nvSpPr>
          <p:cNvPr id="20" name="Content Placeholder 19">
            <a:extLst>
              <a:ext uri="{FF2B5EF4-FFF2-40B4-BE49-F238E27FC236}">
                <a16:creationId xmlns:a16="http://schemas.microsoft.com/office/drawing/2014/main" id="{F03AE2B8-AE1E-4D1F-A044-6F84FDCEF598}"/>
              </a:ext>
            </a:extLst>
          </p:cNvPr>
          <p:cNvSpPr>
            <a:spLocks noGrp="1"/>
          </p:cNvSpPr>
          <p:nvPr>
            <p:ph sz="quarter" idx="14"/>
          </p:nvPr>
        </p:nvSpPr>
        <p:spPr>
          <a:xfrm>
            <a:off x="5092700" y="1424452"/>
            <a:ext cx="6626860" cy="4427708"/>
          </a:xfrm>
        </p:spPr>
        <p:txBody>
          <a:bodyPr/>
          <a:lstStyle/>
          <a:p>
            <a:pPr marL="0" indent="0">
              <a:lnSpc>
                <a:spcPct val="100000"/>
              </a:lnSpc>
              <a:buNone/>
            </a:pPr>
            <a:r>
              <a:rPr lang="en-US" sz="2800" b="1" dirty="0">
                <a:latin typeface="Arial" pitchFamily="34" charset="0"/>
                <a:ea typeface="ＭＳ Ｐゴシック"/>
              </a:rPr>
              <a:t>Mission</a:t>
            </a:r>
            <a:r>
              <a:rPr lang="en-US" sz="2800" dirty="0"/>
              <a:t> </a:t>
            </a:r>
          </a:p>
          <a:p>
            <a:pPr marL="0" indent="0">
              <a:lnSpc>
                <a:spcPct val="100000"/>
              </a:lnSpc>
              <a:buNone/>
            </a:pPr>
            <a:r>
              <a:rPr lang="en-US" sz="2800" i="1" dirty="0"/>
              <a:t>To expand the evidence base on the impact of career and technical education (CTE) programs on student outcomes by: </a:t>
            </a:r>
          </a:p>
          <a:p>
            <a:pPr>
              <a:lnSpc>
                <a:spcPct val="100000"/>
              </a:lnSpc>
              <a:buClrTx/>
            </a:pPr>
            <a:r>
              <a:rPr lang="en-US" dirty="0"/>
              <a:t>Increasing the number of CTE impact studies performed.</a:t>
            </a:r>
          </a:p>
          <a:p>
            <a:pPr>
              <a:lnSpc>
                <a:spcPct val="100000"/>
              </a:lnSpc>
              <a:buClrTx/>
            </a:pPr>
            <a:r>
              <a:rPr lang="en-US" dirty="0"/>
              <a:t>Increasing the pipeline of new CTE researchers.</a:t>
            </a:r>
          </a:p>
          <a:p>
            <a:pPr>
              <a:lnSpc>
                <a:spcPct val="100000"/>
              </a:lnSpc>
              <a:buClrTx/>
            </a:pPr>
            <a:r>
              <a:rPr lang="en-US" dirty="0"/>
              <a:t>Strengthening field capacity to conduct and use rigorous CTE research.</a:t>
            </a:r>
          </a:p>
          <a:p>
            <a:endParaRPr lang="en-US" dirty="0"/>
          </a:p>
        </p:txBody>
      </p:sp>
      <p:sp>
        <p:nvSpPr>
          <p:cNvPr id="14" name="Title 13">
            <a:extLst>
              <a:ext uri="{FF2B5EF4-FFF2-40B4-BE49-F238E27FC236}">
                <a16:creationId xmlns:a16="http://schemas.microsoft.com/office/drawing/2014/main" id="{6619C815-6CAA-4FEF-B8E4-00F452588ED1}"/>
              </a:ext>
            </a:extLst>
          </p:cNvPr>
          <p:cNvSpPr>
            <a:spLocks noGrp="1"/>
          </p:cNvSpPr>
          <p:nvPr>
            <p:ph type="title"/>
          </p:nvPr>
        </p:nvSpPr>
        <p:spPr>
          <a:xfrm>
            <a:off x="480372" y="381811"/>
            <a:ext cx="11247120" cy="1292662"/>
          </a:xfrm>
        </p:spPr>
        <p:txBody>
          <a:bodyPr/>
          <a:lstStyle/>
          <a:p>
            <a:r>
              <a:rPr lang="en-US" dirty="0">
                <a:latin typeface="+mn-lt"/>
              </a:rPr>
              <a:t>CTE Research Network</a:t>
            </a:r>
          </a:p>
        </p:txBody>
      </p:sp>
      <p:grpSp>
        <p:nvGrpSpPr>
          <p:cNvPr id="9" name="Group 8">
            <a:extLst>
              <a:ext uri="{FF2B5EF4-FFF2-40B4-BE49-F238E27FC236}">
                <a16:creationId xmlns:a16="http://schemas.microsoft.com/office/drawing/2014/main" id="{4E898C70-B72C-4F4D-86E4-BE1CB05ABAB5}"/>
              </a:ext>
            </a:extLst>
          </p:cNvPr>
          <p:cNvGrpSpPr/>
          <p:nvPr/>
        </p:nvGrpSpPr>
        <p:grpSpPr>
          <a:xfrm>
            <a:off x="472440" y="1778000"/>
            <a:ext cx="3893875" cy="2159000"/>
            <a:chOff x="934097" y="1287510"/>
            <a:chExt cx="3909671" cy="2141490"/>
          </a:xfrm>
        </p:grpSpPr>
        <p:pic>
          <p:nvPicPr>
            <p:cNvPr id="12" name="Picture 11">
              <a:extLst>
                <a:ext uri="{FF2B5EF4-FFF2-40B4-BE49-F238E27FC236}">
                  <a16:creationId xmlns:a16="http://schemas.microsoft.com/office/drawing/2014/main" id="{80A1CE27-1095-45A1-889C-AE127B3966D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34097" y="1287510"/>
              <a:ext cx="3909671" cy="1370549"/>
            </a:xfrm>
            <a:prstGeom prst="rect">
              <a:avLst/>
            </a:prstGeom>
          </p:spPr>
        </p:pic>
        <p:pic>
          <p:nvPicPr>
            <p:cNvPr id="13" name="Picture 12" descr="Logo of Career &amp; Technical Education Research Network">
              <a:extLst>
                <a:ext uri="{FF2B5EF4-FFF2-40B4-BE49-F238E27FC236}">
                  <a16:creationId xmlns:a16="http://schemas.microsoft.com/office/drawing/2014/main" id="{E10D6098-1E36-434F-818D-F7CB406757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292" y="2847975"/>
              <a:ext cx="3822476" cy="581025"/>
            </a:xfrm>
            <a:prstGeom prst="rect">
              <a:avLst/>
            </a:prstGeom>
          </p:spPr>
        </p:pic>
      </p:grpSp>
      <p:sp>
        <p:nvSpPr>
          <p:cNvPr id="2" name="Slide Number Placeholder 1">
            <a:extLst>
              <a:ext uri="{FF2B5EF4-FFF2-40B4-BE49-F238E27FC236}">
                <a16:creationId xmlns:a16="http://schemas.microsoft.com/office/drawing/2014/main" id="{267EA8E3-054C-4782-A914-DC503B4855BE}"/>
              </a:ext>
            </a:extLst>
          </p:cNvPr>
          <p:cNvSpPr>
            <a:spLocks noGrp="1"/>
          </p:cNvSpPr>
          <p:nvPr>
            <p:ph type="sldNum" sz="quarter" idx="16"/>
          </p:nvPr>
        </p:nvSpPr>
        <p:spPr/>
        <p:txBody>
          <a:bodyPr/>
          <a:lstStyle/>
          <a:p>
            <a:fld id="{F3477EC8-074D-41C4-94AE-E9EA7CEEA348}" type="slidenum">
              <a:rPr lang="en-US" smtClean="0"/>
              <a:pPr/>
              <a:t>3</a:t>
            </a:fld>
            <a:endParaRPr lang="en-US" dirty="0"/>
          </a:p>
        </p:txBody>
      </p:sp>
    </p:spTree>
    <p:extLst>
      <p:ext uri="{BB962C8B-B14F-4D97-AF65-F5344CB8AC3E}">
        <p14:creationId xmlns:p14="http://schemas.microsoft.com/office/powerpoint/2010/main" val="1069027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538AA-5913-46E3-821E-9AB7E0B082F9}"/>
              </a:ext>
            </a:extLst>
          </p:cNvPr>
          <p:cNvSpPr>
            <a:spLocks noGrp="1"/>
          </p:cNvSpPr>
          <p:nvPr>
            <p:ph type="title"/>
          </p:nvPr>
        </p:nvSpPr>
        <p:spPr>
          <a:xfrm>
            <a:off x="3052763" y="1265238"/>
            <a:ext cx="8550275" cy="768350"/>
          </a:xfrm>
        </p:spPr>
        <p:txBody>
          <a:bodyPr/>
          <a:lstStyle/>
          <a:p>
            <a:pPr eaLnBrk="1" hangingPunct="1">
              <a:defRPr/>
            </a:pPr>
            <a:r>
              <a:rPr dirty="0">
                <a:ea typeface="ＭＳ Ｐゴシック" charset="0"/>
              </a:rPr>
              <a:t>Defining Key Terminology</a:t>
            </a:r>
          </a:p>
        </p:txBody>
      </p:sp>
      <p:sp>
        <p:nvSpPr>
          <p:cNvPr id="4" name="Slide Number Placeholder 3">
            <a:extLst>
              <a:ext uri="{FF2B5EF4-FFF2-40B4-BE49-F238E27FC236}">
                <a16:creationId xmlns:a16="http://schemas.microsoft.com/office/drawing/2014/main" id="{50DADA4C-4131-403C-87D4-9ED1DA261E7C}"/>
              </a:ext>
            </a:extLst>
          </p:cNvPr>
          <p:cNvSpPr>
            <a:spLocks noGrp="1"/>
          </p:cNvSpPr>
          <p:nvPr>
            <p:ph type="sldNum" sz="quarter" idx="11"/>
          </p:nvPr>
        </p:nvSpPr>
        <p:spPr bwMode="gray">
          <a:xfrm>
            <a:off x="11387138" y="6400800"/>
            <a:ext cx="614362" cy="247650"/>
          </a:xfrm>
          <a:prstGeom prst="rect">
            <a:avLst/>
          </a:prstGeom>
          <a:noFill/>
        </p:spPr>
        <p:txBody>
          <a:bodyPr wrap="none" lIns="0" tIns="0" rIns="0" bIns="0" anchor="ctr" anchorCtr="1">
            <a:noAutofit/>
          </a:bodyPr>
          <a:lstStyle>
            <a:defPPr>
              <a:defRPr lang="en-US"/>
            </a:defPPr>
            <a:lvl1pPr algn="r" rtl="0" eaLnBrk="1" fontAlgn="base" hangingPunct="1">
              <a:spcBef>
                <a:spcPct val="0"/>
              </a:spcBef>
              <a:spcAft>
                <a:spcPct val="0"/>
              </a:spcAft>
              <a:defRPr lang="en-US" sz="1200" kern="1200">
                <a:solidFill>
                  <a:srgbClr val="E6E6E6"/>
                </a:solidFill>
                <a:latin typeface="+mn-lt"/>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defRPr/>
            </a:pPr>
            <a:fld id="{9343DE8D-0B95-4CD4-9946-5446E097B307}" type="slidenum">
              <a:rPr lang="en-US" smtClean="0"/>
              <a:pPr>
                <a:defRPr/>
              </a:pPr>
              <a:t>30</a:t>
            </a:fld>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8DEB8D62-7671-47A9-87F1-A252DA0888B2}"/>
              </a:ext>
            </a:extLst>
          </p:cNvPr>
          <p:cNvSpPr>
            <a:spLocks noGrp="1" noChangeArrowheads="1"/>
          </p:cNvSpPr>
          <p:nvPr>
            <p:ph type="title"/>
          </p:nvPr>
        </p:nvSpPr>
        <p:spPr/>
        <p:txBody>
          <a:bodyPr/>
          <a:lstStyle/>
          <a:p>
            <a:pPr eaLnBrk="1" hangingPunct="1"/>
            <a:r>
              <a:rPr altLang="en-US" dirty="0"/>
              <a:t>Nontraditional Fields</a:t>
            </a:r>
          </a:p>
        </p:txBody>
      </p:sp>
      <p:pic>
        <p:nvPicPr>
          <p:cNvPr id="12" name="Picture 2" descr="Female student wearing goggles measuring liquid in a beaker. ">
            <a:extLst>
              <a:ext uri="{FF2B5EF4-FFF2-40B4-BE49-F238E27FC236}">
                <a16:creationId xmlns:a16="http://schemas.microsoft.com/office/drawing/2014/main" id="{2A3E6B25-1B1D-402F-BEBA-4AC5077770B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2440" y="1855470"/>
            <a:ext cx="4833884" cy="314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7E36B695-715B-4F4E-89E7-9FB8CC4B58A2}"/>
              </a:ext>
            </a:extLst>
          </p:cNvPr>
          <p:cNvSpPr>
            <a:spLocks noGrp="1"/>
          </p:cNvSpPr>
          <p:nvPr>
            <p:ph type="body" sz="quarter" idx="13"/>
          </p:nvPr>
        </p:nvSpPr>
        <p:spPr>
          <a:xfrm>
            <a:off x="472440" y="5943600"/>
            <a:ext cx="5532120" cy="325410"/>
          </a:xfrm>
        </p:spPr>
        <p:txBody>
          <a:bodyPr/>
          <a:lstStyle/>
          <a:p>
            <a:r>
              <a:rPr lang="en-US" altLang="en-US" dirty="0">
                <a:hlinkClick r:id="rId4"/>
              </a:rPr>
              <a:t>https://mk0deeperlearnihq2vs.kinstacdn.com/wp-content/uploads/2020/07/AMERICANED_UCLACOMM_047.jpg</a:t>
            </a:r>
            <a:r>
              <a:rPr lang="en-US" altLang="en-US" dirty="0"/>
              <a:t> </a:t>
            </a:r>
          </a:p>
        </p:txBody>
      </p:sp>
      <p:sp>
        <p:nvSpPr>
          <p:cNvPr id="6" name="Content Placeholder 5">
            <a:extLst>
              <a:ext uri="{FF2B5EF4-FFF2-40B4-BE49-F238E27FC236}">
                <a16:creationId xmlns:a16="http://schemas.microsoft.com/office/drawing/2014/main" id="{AE9F7FC2-9599-416D-935C-30809DBC4A18}"/>
              </a:ext>
            </a:extLst>
          </p:cNvPr>
          <p:cNvSpPr>
            <a:spLocks noGrp="1"/>
          </p:cNvSpPr>
          <p:nvPr>
            <p:ph idx="15"/>
          </p:nvPr>
        </p:nvSpPr>
        <p:spPr>
          <a:xfrm>
            <a:off x="6233160" y="1855470"/>
            <a:ext cx="4008120" cy="4413540"/>
          </a:xfrm>
        </p:spPr>
        <p:txBody>
          <a:bodyPr/>
          <a:lstStyle/>
          <a:p>
            <a:r>
              <a:rPr lang="en-US" i="1" dirty="0">
                <a:ea typeface="ＭＳ Ｐゴシック"/>
                <a:cs typeface="ＭＳ Ｐゴシック"/>
              </a:rPr>
              <a:t>An occupation or field of work for which individuals from one gender comprise less than 25 percent of the individuals employed in that occupation or field.</a:t>
            </a:r>
          </a:p>
          <a:p>
            <a:pPr>
              <a:spcBef>
                <a:spcPts val="14400"/>
              </a:spcBef>
            </a:pPr>
            <a:r>
              <a:rPr lang="en-US" altLang="en-US" sz="1000" dirty="0"/>
              <a:t>Source: </a:t>
            </a:r>
            <a:r>
              <a:rPr lang="en-US" altLang="en-US" sz="1000" i="1" dirty="0"/>
              <a:t>Perkins V, Section 5.</a:t>
            </a:r>
            <a:endParaRPr lang="en-US" dirty="0"/>
          </a:p>
        </p:txBody>
      </p:sp>
      <p:sp>
        <p:nvSpPr>
          <p:cNvPr id="2" name="Slide Number Placeholder 1">
            <a:extLst>
              <a:ext uri="{FF2B5EF4-FFF2-40B4-BE49-F238E27FC236}">
                <a16:creationId xmlns:a16="http://schemas.microsoft.com/office/drawing/2014/main" id="{91D4C922-BDBF-452C-8198-6E5B383CA0EE}"/>
              </a:ext>
            </a:extLst>
          </p:cNvPr>
          <p:cNvSpPr>
            <a:spLocks noGrp="1"/>
          </p:cNvSpPr>
          <p:nvPr>
            <p:ph type="sldNum" sz="quarter" idx="16"/>
          </p:nvPr>
        </p:nvSpPr>
        <p:spPr bwMode="gray">
          <a:xfrm>
            <a:off x="11387138" y="6400800"/>
            <a:ext cx="614362" cy="247650"/>
          </a:xfrm>
          <a:prstGeom prst="rect">
            <a:avLst/>
          </a:prstGeom>
          <a:noFill/>
        </p:spPr>
        <p:txBody>
          <a:bodyPr wrap="none" lIns="0" tIns="0" rIns="0" bIns="0" anchor="ctr" anchorCtr="1">
            <a:noAutofit/>
          </a:bodyPr>
          <a:lstStyle>
            <a:defPPr>
              <a:defRPr lang="en-US"/>
            </a:defPPr>
            <a:lvl1pPr algn="ctr" rtl="0" eaLnBrk="1" fontAlgn="base" hangingPunct="1">
              <a:spcBef>
                <a:spcPct val="0"/>
              </a:spcBef>
              <a:spcAft>
                <a:spcPct val="0"/>
              </a:spcAft>
              <a:defRPr lang="en-US" sz="1200" kern="1200">
                <a:solidFill>
                  <a:srgbClr val="6D6F71"/>
                </a:solidFill>
                <a:latin typeface="+mn-lt"/>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defRPr/>
            </a:pPr>
            <a:fld id="{28E3555B-5F14-4FD7-90BD-1036FA74B083}" type="slidenum">
              <a:rPr lang="en-US" smtClean="0"/>
              <a:pPr>
                <a:defRPr/>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7EE27F32-AD02-4371-857B-6AAC532F4B0F}"/>
              </a:ext>
            </a:extLst>
          </p:cNvPr>
          <p:cNvSpPr>
            <a:spLocks noGrp="1" noChangeArrowheads="1"/>
          </p:cNvSpPr>
          <p:nvPr>
            <p:ph type="title"/>
          </p:nvPr>
        </p:nvSpPr>
        <p:spPr/>
        <p:txBody>
          <a:bodyPr/>
          <a:lstStyle/>
          <a:p>
            <a:pPr eaLnBrk="1" hangingPunct="1"/>
            <a:r>
              <a:rPr altLang="en-US" dirty="0"/>
              <a:t>CTE Opportunity Gap</a:t>
            </a:r>
          </a:p>
        </p:txBody>
      </p:sp>
      <p:pic>
        <p:nvPicPr>
          <p:cNvPr id="10" name="Picture 2" descr="Students observing a teacher in a lab. ">
            <a:extLst>
              <a:ext uri="{FF2B5EF4-FFF2-40B4-BE49-F238E27FC236}">
                <a16:creationId xmlns:a16="http://schemas.microsoft.com/office/drawing/2014/main" id="{B77EDDEC-4206-43BE-A33C-F5F52E93E5F4}"/>
              </a:ext>
            </a:extLst>
          </p:cNvPr>
          <p:cNvPicPr>
            <a:picLocks noGrp="1" noChangeAspect="1" noChangeArrowheads="1"/>
          </p:cNvPicPr>
          <p:nvPr>
            <p:ph idx="15"/>
          </p:nvPr>
        </p:nvPicPr>
        <p:blipFill>
          <a:blip r:embed="rId3">
            <a:extLst>
              <a:ext uri="{28A0092B-C50C-407E-A947-70E740481C1C}">
                <a14:useLocalDpi xmlns:a14="http://schemas.microsoft.com/office/drawing/2010/main" val="0"/>
              </a:ext>
            </a:extLst>
          </a:blip>
          <a:srcRect/>
          <a:stretch>
            <a:fillRect/>
          </a:stretch>
        </p:blipFill>
        <p:spPr bwMode="auto">
          <a:xfrm>
            <a:off x="473076" y="1835944"/>
            <a:ext cx="5486400"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915B5CCD-AA65-4703-A21C-092E839A95B1}"/>
              </a:ext>
            </a:extLst>
          </p:cNvPr>
          <p:cNvSpPr>
            <a:spLocks noGrp="1"/>
          </p:cNvSpPr>
          <p:nvPr>
            <p:ph type="body" sz="quarter" idx="13"/>
          </p:nvPr>
        </p:nvSpPr>
        <p:spPr>
          <a:xfrm>
            <a:off x="472440" y="5943600"/>
            <a:ext cx="4470400" cy="325410"/>
          </a:xfrm>
        </p:spPr>
        <p:txBody>
          <a:bodyPr/>
          <a:lstStyle/>
          <a:p>
            <a:r>
              <a:rPr lang="en-US" altLang="en-US" dirty="0">
                <a:hlinkClick r:id="rId4"/>
              </a:rPr>
              <a:t>https://live.staticflickr.com/4069/4534362371_3da9090e51_b.jpg</a:t>
            </a:r>
            <a:r>
              <a:rPr lang="en-US" altLang="en-US" dirty="0"/>
              <a:t> </a:t>
            </a:r>
          </a:p>
        </p:txBody>
      </p:sp>
      <p:sp>
        <p:nvSpPr>
          <p:cNvPr id="3" name="Content Placeholder 2">
            <a:extLst>
              <a:ext uri="{FF2B5EF4-FFF2-40B4-BE49-F238E27FC236}">
                <a16:creationId xmlns:a16="http://schemas.microsoft.com/office/drawing/2014/main" id="{0F19C363-24CA-4345-A0B6-BFE31EE678D0}"/>
              </a:ext>
            </a:extLst>
          </p:cNvPr>
          <p:cNvSpPr>
            <a:spLocks noGrp="1"/>
          </p:cNvSpPr>
          <p:nvPr>
            <p:ph idx="1"/>
          </p:nvPr>
        </p:nvSpPr>
        <p:spPr>
          <a:xfrm>
            <a:off x="6232525" y="1835944"/>
            <a:ext cx="5486400" cy="4016216"/>
          </a:xfrm>
        </p:spPr>
        <p:txBody>
          <a:bodyPr>
            <a:normAutofit/>
          </a:bodyPr>
          <a:lstStyle/>
          <a:p>
            <a:pPr marL="0" indent="0" eaLnBrk="1" hangingPunct="1">
              <a:spcBef>
                <a:spcPts val="0"/>
              </a:spcBef>
              <a:spcAft>
                <a:spcPts val="600"/>
              </a:spcAft>
              <a:buSzPct val="90000"/>
              <a:buFontTx/>
              <a:buNone/>
              <a:defRPr/>
            </a:pPr>
            <a:r>
              <a:rPr lang="en-US" i="1" dirty="0">
                <a:solidFill>
                  <a:schemeClr val="tx1">
                    <a:lumMod val="95000"/>
                    <a:lumOff val="5000"/>
                  </a:schemeClr>
                </a:solidFill>
              </a:rPr>
              <a:t>The opportunity gap refers to racial, gender, and income disparities and inequities in access to and participation in high-quality CTE programs.</a:t>
            </a:r>
          </a:p>
        </p:txBody>
      </p:sp>
      <p:sp>
        <p:nvSpPr>
          <p:cNvPr id="2" name="Slide Number Placeholder 1">
            <a:extLst>
              <a:ext uri="{FF2B5EF4-FFF2-40B4-BE49-F238E27FC236}">
                <a16:creationId xmlns:a16="http://schemas.microsoft.com/office/drawing/2014/main" id="{51A15916-EC3A-49C2-BDF9-34B9FFC61F43}"/>
              </a:ext>
            </a:extLst>
          </p:cNvPr>
          <p:cNvSpPr>
            <a:spLocks noGrp="1"/>
          </p:cNvSpPr>
          <p:nvPr>
            <p:ph type="sldNum" sz="quarter" idx="16"/>
          </p:nvPr>
        </p:nvSpPr>
        <p:spPr bwMode="gray">
          <a:xfrm>
            <a:off x="11387138" y="6400800"/>
            <a:ext cx="614362" cy="247650"/>
          </a:xfrm>
          <a:prstGeom prst="rect">
            <a:avLst/>
          </a:prstGeom>
          <a:noFill/>
        </p:spPr>
        <p:txBody>
          <a:bodyPr wrap="none" lIns="0" tIns="0" rIns="0" bIns="0" anchor="ctr" anchorCtr="1">
            <a:noAutofit/>
          </a:bodyPr>
          <a:lstStyle>
            <a:defPPr>
              <a:defRPr lang="en-US"/>
            </a:defPPr>
            <a:lvl1pPr algn="ctr" rtl="0" eaLnBrk="1" fontAlgn="base" hangingPunct="1">
              <a:spcBef>
                <a:spcPct val="0"/>
              </a:spcBef>
              <a:spcAft>
                <a:spcPct val="0"/>
              </a:spcAft>
              <a:defRPr lang="en-US" sz="1200" kern="1200">
                <a:solidFill>
                  <a:srgbClr val="6D6F71"/>
                </a:solidFill>
                <a:latin typeface="+mn-lt"/>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defRPr/>
            </a:pPr>
            <a:fld id="{28E3555B-5F14-4FD7-90BD-1036FA74B083}" type="slidenum">
              <a:rPr lang="en-US" smtClean="0"/>
              <a:pPr>
                <a:defRPr/>
              </a:p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0D149-CB00-484F-AEEE-1CA5C01E2D29}"/>
              </a:ext>
            </a:extLst>
          </p:cNvPr>
          <p:cNvSpPr>
            <a:spLocks noGrp="1"/>
          </p:cNvSpPr>
          <p:nvPr>
            <p:ph type="title"/>
          </p:nvPr>
        </p:nvSpPr>
        <p:spPr>
          <a:xfrm>
            <a:off x="1444625" y="1123950"/>
            <a:ext cx="10590213" cy="1538288"/>
          </a:xfrm>
        </p:spPr>
        <p:txBody>
          <a:bodyPr/>
          <a:lstStyle/>
          <a:p>
            <a:pPr eaLnBrk="1" hangingPunct="1">
              <a:defRPr/>
            </a:pPr>
            <a:r>
              <a:rPr dirty="0">
                <a:ea typeface="ＭＳ Ｐゴシック" charset="0"/>
              </a:rPr>
              <a:t>Equity in CTE Student Subgroups and Special Populations</a:t>
            </a:r>
          </a:p>
        </p:txBody>
      </p:sp>
      <p:sp>
        <p:nvSpPr>
          <p:cNvPr id="3" name="Slide Number Placeholder 2">
            <a:extLst>
              <a:ext uri="{FF2B5EF4-FFF2-40B4-BE49-F238E27FC236}">
                <a16:creationId xmlns:a16="http://schemas.microsoft.com/office/drawing/2014/main" id="{E81CF474-012B-4F4D-A10F-FCE1772E9015}"/>
              </a:ext>
            </a:extLst>
          </p:cNvPr>
          <p:cNvSpPr>
            <a:spLocks noGrp="1"/>
          </p:cNvSpPr>
          <p:nvPr>
            <p:ph type="sldNum" sz="quarter" idx="11"/>
          </p:nvPr>
        </p:nvSpPr>
        <p:spPr bwMode="gray">
          <a:xfrm>
            <a:off x="11387138" y="6400800"/>
            <a:ext cx="614362" cy="247650"/>
          </a:xfrm>
          <a:prstGeom prst="rect">
            <a:avLst/>
          </a:prstGeom>
          <a:noFill/>
        </p:spPr>
        <p:txBody>
          <a:bodyPr wrap="none" lIns="0" tIns="0" rIns="0" bIns="0" anchor="ctr" anchorCtr="1">
            <a:noAutofit/>
          </a:bodyPr>
          <a:lstStyle>
            <a:defPPr>
              <a:defRPr lang="en-US"/>
            </a:defPPr>
            <a:lvl1pPr algn="r" rtl="0" eaLnBrk="1" fontAlgn="base" hangingPunct="1">
              <a:spcBef>
                <a:spcPct val="0"/>
              </a:spcBef>
              <a:spcAft>
                <a:spcPct val="0"/>
              </a:spcAft>
              <a:defRPr lang="en-US" sz="1200" kern="1200">
                <a:solidFill>
                  <a:srgbClr val="E6E6E6"/>
                </a:solidFill>
                <a:latin typeface="+mn-lt"/>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defRPr/>
            </a:pPr>
            <a:fld id="{9343DE8D-0B95-4CD4-9946-5446E097B307}" type="slidenum">
              <a:rPr lang="en-US" smtClean="0"/>
              <a:pPr>
                <a:defRPr/>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3569FB33-A232-40D6-9875-4A07AE0A28D6}"/>
              </a:ext>
            </a:extLst>
          </p:cNvPr>
          <p:cNvSpPr>
            <a:spLocks noGrp="1" noChangeArrowheads="1"/>
          </p:cNvSpPr>
          <p:nvPr>
            <p:ph type="title"/>
          </p:nvPr>
        </p:nvSpPr>
        <p:spPr/>
        <p:txBody>
          <a:bodyPr/>
          <a:lstStyle/>
          <a:p>
            <a:pPr eaLnBrk="1" hangingPunct="1"/>
            <a:r>
              <a:rPr altLang="en-US" dirty="0"/>
              <a:t>Equity Requirements under Perkins V</a:t>
            </a:r>
          </a:p>
        </p:txBody>
      </p:sp>
      <p:pic>
        <p:nvPicPr>
          <p:cNvPr id="13" name="Picture 4" descr="Highlighting text with a highlighter pen. ">
            <a:extLst>
              <a:ext uri="{FF2B5EF4-FFF2-40B4-BE49-F238E27FC236}">
                <a16:creationId xmlns:a16="http://schemas.microsoft.com/office/drawing/2014/main" id="{1220B13B-AB28-43CA-8927-3CC5682E4094}"/>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18160" y="1574800"/>
            <a:ext cx="4602480" cy="306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1ACFC720-6FD5-40A3-848F-374F9E496244}"/>
              </a:ext>
            </a:extLst>
          </p:cNvPr>
          <p:cNvSpPr>
            <a:spLocks noGrp="1"/>
          </p:cNvSpPr>
          <p:nvPr>
            <p:ph type="body" sz="quarter" idx="13"/>
          </p:nvPr>
        </p:nvSpPr>
        <p:spPr>
          <a:xfrm>
            <a:off x="472440" y="5943600"/>
            <a:ext cx="4831080" cy="325410"/>
          </a:xfrm>
        </p:spPr>
        <p:txBody>
          <a:bodyPr/>
          <a:lstStyle/>
          <a:p>
            <a:r>
              <a:rPr lang="en-US" altLang="en-US" dirty="0">
                <a:hlinkClick r:id="rId4"/>
              </a:rPr>
              <a:t>https://pixabay.com/photos/reading-law-study-student-homework-4620776</a:t>
            </a:r>
            <a:r>
              <a:rPr lang="en-US" altLang="en-US" dirty="0"/>
              <a:t> </a:t>
            </a:r>
          </a:p>
        </p:txBody>
      </p:sp>
      <p:sp>
        <p:nvSpPr>
          <p:cNvPr id="6" name="Text Placeholder 5">
            <a:extLst>
              <a:ext uri="{FF2B5EF4-FFF2-40B4-BE49-F238E27FC236}">
                <a16:creationId xmlns:a16="http://schemas.microsoft.com/office/drawing/2014/main" id="{3B0043BF-BE0F-4CBD-B105-005B5550A4B6}"/>
              </a:ext>
            </a:extLst>
          </p:cNvPr>
          <p:cNvSpPr>
            <a:spLocks noGrp="1"/>
          </p:cNvSpPr>
          <p:nvPr>
            <p:ph type="body" sz="quarter" idx="16"/>
          </p:nvPr>
        </p:nvSpPr>
        <p:spPr>
          <a:xfrm>
            <a:off x="5303520" y="1463040"/>
            <a:ext cx="6083618" cy="914400"/>
          </a:xfrm>
        </p:spPr>
        <p:txBody>
          <a:bodyPr/>
          <a:lstStyle/>
          <a:p>
            <a:r>
              <a:rPr lang="en-US" sz="1800" dirty="0">
                <a:solidFill>
                  <a:schemeClr val="tx1">
                    <a:lumMod val="95000"/>
                    <a:lumOff val="5000"/>
                  </a:schemeClr>
                </a:solidFill>
              </a:rPr>
              <a:t>Local CTE providers must undertake a Comprehensive Local Needs Assessment (CLNA) to evaluate student performance with the goal of:</a:t>
            </a:r>
            <a:endParaRPr lang="en-US" sz="1800" dirty="0"/>
          </a:p>
        </p:txBody>
      </p:sp>
      <p:sp>
        <p:nvSpPr>
          <p:cNvPr id="5" name="Content Placeholder 4">
            <a:extLst>
              <a:ext uri="{FF2B5EF4-FFF2-40B4-BE49-F238E27FC236}">
                <a16:creationId xmlns:a16="http://schemas.microsoft.com/office/drawing/2014/main" id="{C3F4BF77-8E13-48D9-BA09-EC056B3403DC}"/>
              </a:ext>
            </a:extLst>
          </p:cNvPr>
          <p:cNvSpPr>
            <a:spLocks noGrp="1"/>
          </p:cNvSpPr>
          <p:nvPr>
            <p:ph sz="quarter" idx="15"/>
          </p:nvPr>
        </p:nvSpPr>
        <p:spPr>
          <a:xfrm>
            <a:off x="5303520" y="2560320"/>
            <a:ext cx="6697980" cy="3291840"/>
          </a:xfrm>
        </p:spPr>
        <p:txBody>
          <a:bodyPr/>
          <a:lstStyle/>
          <a:p>
            <a:pPr eaLnBrk="1" hangingPunct="1">
              <a:spcBef>
                <a:spcPts val="0"/>
              </a:spcBef>
              <a:spcAft>
                <a:spcPts val="600"/>
              </a:spcAft>
              <a:buSzPct val="90000"/>
              <a:defRPr/>
            </a:pPr>
            <a:r>
              <a:rPr lang="en-US" sz="2000" dirty="0">
                <a:solidFill>
                  <a:srgbClr val="606163"/>
                </a:solidFill>
              </a:rPr>
              <a:t>Identifying strategies to overcome barriers that result in lowering rates of access to, or performance gaps in, the courses and programs for special populations</a:t>
            </a:r>
          </a:p>
          <a:p>
            <a:pPr eaLnBrk="1" hangingPunct="1">
              <a:spcBef>
                <a:spcPts val="0"/>
              </a:spcBef>
              <a:spcAft>
                <a:spcPts val="600"/>
              </a:spcAft>
              <a:buSzPct val="90000"/>
              <a:defRPr/>
            </a:pPr>
            <a:r>
              <a:rPr lang="en-US" sz="2000" dirty="0">
                <a:solidFill>
                  <a:srgbClr val="606163"/>
                </a:solidFill>
              </a:rPr>
              <a:t>Providing programs that are designed to enable special populations to meet the state or local targets for performance</a:t>
            </a:r>
          </a:p>
          <a:p>
            <a:pPr eaLnBrk="1" hangingPunct="1">
              <a:spcBef>
                <a:spcPts val="0"/>
              </a:spcBef>
              <a:spcAft>
                <a:spcPts val="600"/>
              </a:spcAft>
              <a:buSzPct val="90000"/>
              <a:defRPr/>
            </a:pPr>
            <a:r>
              <a:rPr lang="en-US" sz="2000" dirty="0">
                <a:solidFill>
                  <a:srgbClr val="606163"/>
                </a:solidFill>
              </a:rPr>
              <a:t>Offering activities to prepare special populations for high-skill, high-wage, or in-demand industry sectors or occupations</a:t>
            </a:r>
            <a:endParaRPr lang="en-US" sz="2200" dirty="0">
              <a:solidFill>
                <a:srgbClr val="606163"/>
              </a:solidFill>
            </a:endParaRPr>
          </a:p>
          <a:p>
            <a:pPr marL="0" indent="0" algn="ctr" eaLnBrk="1" hangingPunct="1">
              <a:spcBef>
                <a:spcPts val="0"/>
              </a:spcBef>
              <a:spcAft>
                <a:spcPts val="600"/>
              </a:spcAft>
              <a:buSzPct val="90000"/>
              <a:buNone/>
              <a:defRPr/>
            </a:pPr>
            <a:r>
              <a:rPr lang="en-US" altLang="en-US" sz="1000" dirty="0"/>
              <a:t>Source; National Alliance for Partnerships in Equity (2018b)</a:t>
            </a:r>
          </a:p>
          <a:p>
            <a:pPr marL="0" indent="0" algn="ctr" eaLnBrk="1" hangingPunct="1">
              <a:spcBef>
                <a:spcPts val="0"/>
              </a:spcBef>
              <a:spcAft>
                <a:spcPts val="600"/>
              </a:spcAft>
              <a:buSzPct val="90000"/>
              <a:buNone/>
              <a:defRPr/>
            </a:pPr>
            <a:r>
              <a:rPr lang="en-US" altLang="en-US" sz="1000" dirty="0">
                <a:hlinkClick r:id="rId5"/>
              </a:rPr>
              <a:t>https://www.napequity.org/nape-content/uploads/NAPE-Perkins-V-Equity-Provisions-Summary_Final_10-15-18_ml.pdf</a:t>
            </a:r>
            <a:r>
              <a:rPr lang="en-US" altLang="en-US" sz="1000" dirty="0"/>
              <a:t> </a:t>
            </a:r>
            <a:endParaRPr lang="en-US" sz="2200" dirty="0">
              <a:solidFill>
                <a:srgbClr val="606163"/>
              </a:solidFill>
            </a:endParaRPr>
          </a:p>
        </p:txBody>
      </p:sp>
      <p:sp>
        <p:nvSpPr>
          <p:cNvPr id="2" name="Slide Number Placeholder 1">
            <a:extLst>
              <a:ext uri="{FF2B5EF4-FFF2-40B4-BE49-F238E27FC236}">
                <a16:creationId xmlns:a16="http://schemas.microsoft.com/office/drawing/2014/main" id="{20921E63-A015-48E4-998B-937FE471D480}"/>
              </a:ext>
            </a:extLst>
          </p:cNvPr>
          <p:cNvSpPr>
            <a:spLocks noGrp="1"/>
          </p:cNvSpPr>
          <p:nvPr>
            <p:ph type="sldNum" sz="quarter" idx="17"/>
          </p:nvPr>
        </p:nvSpPr>
        <p:spPr/>
        <p:txBody>
          <a:bodyPr/>
          <a:lstStyle/>
          <a:p>
            <a:pPr>
              <a:defRPr/>
            </a:pPr>
            <a:fld id="{32A9B85D-4BF0-446B-9CFB-A8DA14E8230B}" type="slidenum">
              <a:rPr lang="en-US" smtClean="0"/>
              <a:pPr>
                <a:defRPr/>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DAB7D-50E5-444D-980D-8AED8A967105}"/>
              </a:ext>
            </a:extLst>
          </p:cNvPr>
          <p:cNvSpPr>
            <a:spLocks noGrp="1"/>
          </p:cNvSpPr>
          <p:nvPr>
            <p:ph type="title"/>
          </p:nvPr>
        </p:nvSpPr>
        <p:spPr/>
        <p:txBody>
          <a:bodyPr>
            <a:normAutofit/>
          </a:bodyPr>
          <a:lstStyle/>
          <a:p>
            <a:pPr eaLnBrk="1" hangingPunct="1">
              <a:defRPr/>
            </a:pPr>
            <a:r>
              <a:rPr sz="3600" dirty="0">
                <a:ea typeface="ＭＳ Ｐゴシック" charset="0"/>
              </a:rPr>
              <a:t>Who are Special Populations under Perkins V?</a:t>
            </a:r>
          </a:p>
        </p:txBody>
      </p:sp>
      <p:sp>
        <p:nvSpPr>
          <p:cNvPr id="3" name="Content Placeholder 2">
            <a:extLst>
              <a:ext uri="{FF2B5EF4-FFF2-40B4-BE49-F238E27FC236}">
                <a16:creationId xmlns:a16="http://schemas.microsoft.com/office/drawing/2014/main" id="{D458E3DC-CEF2-4935-A224-08C1D4FEF55E}"/>
              </a:ext>
            </a:extLst>
          </p:cNvPr>
          <p:cNvSpPr>
            <a:spLocks noGrp="1"/>
          </p:cNvSpPr>
          <p:nvPr>
            <p:ph sz="quarter" idx="11"/>
          </p:nvPr>
        </p:nvSpPr>
        <p:spPr/>
        <p:txBody>
          <a:bodyPr>
            <a:normAutofit lnSpcReduction="10000"/>
          </a:bodyPr>
          <a:lstStyle/>
          <a:p>
            <a:pPr eaLnBrk="1" hangingPunct="1">
              <a:spcBef>
                <a:spcPts val="0"/>
              </a:spcBef>
              <a:spcAft>
                <a:spcPts val="600"/>
              </a:spcAft>
              <a:buSzPct val="90000"/>
              <a:buFont typeface="Wingdings" panose="05000000000000000000" pitchFamily="2" charset="2"/>
              <a:buChar char="§"/>
              <a:defRPr/>
            </a:pPr>
            <a:r>
              <a:rPr lang="en-US" dirty="0">
                <a:solidFill>
                  <a:schemeClr val="tx1">
                    <a:lumMod val="95000"/>
                    <a:lumOff val="5000"/>
                  </a:schemeClr>
                </a:solidFill>
              </a:rPr>
              <a:t>Individuals with disabilities</a:t>
            </a:r>
          </a:p>
          <a:p>
            <a:pPr eaLnBrk="1" hangingPunct="1">
              <a:spcBef>
                <a:spcPts val="0"/>
              </a:spcBef>
              <a:spcAft>
                <a:spcPts val="600"/>
              </a:spcAft>
              <a:buSzPct val="90000"/>
              <a:buFont typeface="Wingdings" panose="05000000000000000000" pitchFamily="2" charset="2"/>
              <a:buChar char="§"/>
              <a:defRPr/>
            </a:pPr>
            <a:r>
              <a:rPr lang="en-US" dirty="0">
                <a:solidFill>
                  <a:schemeClr val="tx1">
                    <a:lumMod val="95000"/>
                    <a:lumOff val="5000"/>
                  </a:schemeClr>
                </a:solidFill>
              </a:rPr>
              <a:t>Individuals from economically disadvantaged families, including low-income youth and adults</a:t>
            </a:r>
          </a:p>
          <a:p>
            <a:pPr eaLnBrk="1" hangingPunct="1">
              <a:spcBef>
                <a:spcPts val="0"/>
              </a:spcBef>
              <a:spcAft>
                <a:spcPts val="600"/>
              </a:spcAft>
              <a:buSzPct val="90000"/>
              <a:buFont typeface="Wingdings" panose="05000000000000000000" pitchFamily="2" charset="2"/>
              <a:buChar char="§"/>
              <a:defRPr/>
            </a:pPr>
            <a:r>
              <a:rPr lang="en-US" dirty="0">
                <a:solidFill>
                  <a:schemeClr val="tx1">
                    <a:lumMod val="95000"/>
                    <a:lumOff val="5000"/>
                  </a:schemeClr>
                </a:solidFill>
              </a:rPr>
              <a:t>Individuals preparing for non-traditional fields</a:t>
            </a:r>
          </a:p>
          <a:p>
            <a:pPr eaLnBrk="1" hangingPunct="1">
              <a:spcBef>
                <a:spcPts val="0"/>
              </a:spcBef>
              <a:spcAft>
                <a:spcPts val="600"/>
              </a:spcAft>
              <a:buSzPct val="90000"/>
              <a:buFont typeface="Wingdings" panose="05000000000000000000" pitchFamily="2" charset="2"/>
              <a:buChar char="§"/>
              <a:defRPr/>
            </a:pPr>
            <a:r>
              <a:rPr lang="en-US" dirty="0">
                <a:solidFill>
                  <a:schemeClr val="tx1">
                    <a:lumMod val="95000"/>
                    <a:lumOff val="5000"/>
                  </a:schemeClr>
                </a:solidFill>
              </a:rPr>
              <a:t>Single parents, including single pregnant women</a:t>
            </a:r>
          </a:p>
          <a:p>
            <a:pPr eaLnBrk="1" hangingPunct="1">
              <a:spcBef>
                <a:spcPts val="0"/>
              </a:spcBef>
              <a:spcAft>
                <a:spcPts val="600"/>
              </a:spcAft>
              <a:buSzPct val="90000"/>
              <a:buFont typeface="Wingdings" panose="05000000000000000000" pitchFamily="2" charset="2"/>
              <a:buChar char="§"/>
              <a:defRPr/>
            </a:pPr>
            <a:r>
              <a:rPr lang="en-US" dirty="0">
                <a:solidFill>
                  <a:srgbClr val="C00000"/>
                </a:solidFill>
              </a:rPr>
              <a:t>Out-of-workforce individuals</a:t>
            </a:r>
          </a:p>
          <a:p>
            <a:pPr eaLnBrk="1" hangingPunct="1">
              <a:spcBef>
                <a:spcPts val="0"/>
              </a:spcBef>
              <a:spcAft>
                <a:spcPts val="600"/>
              </a:spcAft>
              <a:buSzPct val="90000"/>
              <a:buFont typeface="Wingdings" panose="05000000000000000000" pitchFamily="2" charset="2"/>
              <a:buChar char="§"/>
              <a:defRPr/>
            </a:pPr>
            <a:r>
              <a:rPr lang="en-US" dirty="0">
                <a:solidFill>
                  <a:schemeClr val="tx1">
                    <a:lumMod val="95000"/>
                    <a:lumOff val="5000"/>
                  </a:schemeClr>
                </a:solidFill>
              </a:rPr>
              <a:t>English learners</a:t>
            </a:r>
          </a:p>
          <a:p>
            <a:pPr eaLnBrk="1" hangingPunct="1">
              <a:spcBef>
                <a:spcPts val="0"/>
              </a:spcBef>
              <a:spcAft>
                <a:spcPts val="600"/>
              </a:spcAft>
              <a:buSzPct val="90000"/>
              <a:buFont typeface="Wingdings" panose="05000000000000000000" pitchFamily="2" charset="2"/>
              <a:buChar char="§"/>
              <a:defRPr/>
            </a:pPr>
            <a:r>
              <a:rPr lang="en-US" dirty="0">
                <a:solidFill>
                  <a:schemeClr val="tx1">
                    <a:lumMod val="95000"/>
                    <a:lumOff val="5000"/>
                  </a:schemeClr>
                </a:solidFill>
              </a:rPr>
              <a:t>Youth who are in, or have aged out of, the foster care system</a:t>
            </a:r>
          </a:p>
          <a:p>
            <a:pPr eaLnBrk="1" hangingPunct="1">
              <a:spcBef>
                <a:spcPts val="0"/>
              </a:spcBef>
              <a:spcAft>
                <a:spcPts val="600"/>
              </a:spcAft>
              <a:buSzPct val="90000"/>
              <a:buFont typeface="Wingdings" panose="05000000000000000000" pitchFamily="2" charset="2"/>
              <a:buChar char="§"/>
              <a:defRPr/>
            </a:pPr>
            <a:r>
              <a:rPr lang="en-US" dirty="0">
                <a:solidFill>
                  <a:srgbClr val="C00000"/>
                </a:solidFill>
              </a:rPr>
              <a:t>Youth with parents on active duty in the armed forces</a:t>
            </a:r>
          </a:p>
          <a:p>
            <a:pPr eaLnBrk="1" hangingPunct="1">
              <a:spcBef>
                <a:spcPts val="0"/>
              </a:spcBef>
              <a:spcAft>
                <a:spcPts val="600"/>
              </a:spcAft>
              <a:buSzPct val="90000"/>
              <a:buFont typeface="Wingdings" panose="05000000000000000000" pitchFamily="2" charset="2"/>
              <a:buChar char="§"/>
              <a:defRPr/>
            </a:pPr>
            <a:r>
              <a:rPr lang="en-US" dirty="0">
                <a:solidFill>
                  <a:srgbClr val="C00000"/>
                </a:solidFill>
              </a:rPr>
              <a:t>Homeless individuals </a:t>
            </a:r>
            <a:endParaRPr lang="en-US" i="1" dirty="0">
              <a:solidFill>
                <a:srgbClr val="C00000"/>
              </a:solidFill>
            </a:endParaRPr>
          </a:p>
        </p:txBody>
      </p:sp>
      <p:sp>
        <p:nvSpPr>
          <p:cNvPr id="5" name="Text Placeholder 4">
            <a:extLst>
              <a:ext uri="{FF2B5EF4-FFF2-40B4-BE49-F238E27FC236}">
                <a16:creationId xmlns:a16="http://schemas.microsoft.com/office/drawing/2014/main" id="{D8CB76DD-3170-40C9-BA74-B18A5BC0C2BD}"/>
              </a:ext>
            </a:extLst>
          </p:cNvPr>
          <p:cNvSpPr>
            <a:spLocks noGrp="1"/>
          </p:cNvSpPr>
          <p:nvPr>
            <p:ph type="body" sz="quarter" idx="13"/>
          </p:nvPr>
        </p:nvSpPr>
        <p:spPr/>
        <p:txBody>
          <a:bodyPr/>
          <a:lstStyle/>
          <a:p>
            <a:r>
              <a:rPr lang="en-US" altLang="en-US" dirty="0"/>
              <a:t>Source: Advance CTE and Association for Career and Technical Education (2018)</a:t>
            </a:r>
          </a:p>
        </p:txBody>
      </p:sp>
      <p:sp>
        <p:nvSpPr>
          <p:cNvPr id="4" name="Slide Number Placeholder 3">
            <a:extLst>
              <a:ext uri="{FF2B5EF4-FFF2-40B4-BE49-F238E27FC236}">
                <a16:creationId xmlns:a16="http://schemas.microsoft.com/office/drawing/2014/main" id="{05BEC01A-384B-4F67-9AEF-FAD8C2B640ED}"/>
              </a:ext>
            </a:extLst>
          </p:cNvPr>
          <p:cNvSpPr>
            <a:spLocks noGrp="1"/>
          </p:cNvSpPr>
          <p:nvPr>
            <p:ph type="sldNum" sz="quarter" idx="14"/>
          </p:nvPr>
        </p:nvSpPr>
        <p:spPr bwMode="gray">
          <a:xfrm>
            <a:off x="11387138" y="6400800"/>
            <a:ext cx="614362" cy="247650"/>
          </a:xfrm>
          <a:prstGeom prst="rect">
            <a:avLst/>
          </a:prstGeom>
          <a:noFill/>
        </p:spPr>
        <p:txBody>
          <a:bodyPr wrap="none" lIns="0" tIns="0" rIns="0" bIns="0" anchor="ctr" anchorCtr="1">
            <a:noAutofit/>
          </a:bodyPr>
          <a:lstStyle>
            <a:defPPr>
              <a:defRPr lang="en-US"/>
            </a:defPPr>
            <a:lvl1pPr algn="r" rtl="0" eaLnBrk="1" fontAlgn="base" hangingPunct="1">
              <a:spcBef>
                <a:spcPct val="0"/>
              </a:spcBef>
              <a:spcAft>
                <a:spcPct val="0"/>
              </a:spcAft>
              <a:defRPr lang="en-US" sz="1200" kern="1200">
                <a:solidFill>
                  <a:srgbClr val="6D6F71"/>
                </a:solidFill>
                <a:latin typeface="+mn-lt"/>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defRPr/>
            </a:pPr>
            <a:fld id="{C30512F2-B81F-43BF-8501-B0C654B70ED3}" type="slidenum">
              <a:rPr lang="en-US" smtClean="0"/>
              <a:pPr>
                <a:defRPr/>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A0C907-49D4-4D80-9F88-190E4E40C15A}"/>
              </a:ext>
            </a:extLst>
          </p:cNvPr>
          <p:cNvSpPr>
            <a:spLocks noGrp="1"/>
          </p:cNvSpPr>
          <p:nvPr>
            <p:ph type="title"/>
          </p:nvPr>
        </p:nvSpPr>
        <p:spPr>
          <a:xfrm>
            <a:off x="3040063" y="1687513"/>
            <a:ext cx="8548687" cy="1539875"/>
          </a:xfrm>
        </p:spPr>
        <p:txBody>
          <a:bodyPr/>
          <a:lstStyle/>
          <a:p>
            <a:pPr eaLnBrk="1" hangingPunct="1">
              <a:defRPr/>
            </a:pPr>
            <a:r>
              <a:rPr dirty="0">
                <a:ea typeface="ＭＳ Ｐゴシック" charset="0"/>
              </a:rPr>
              <a:t>What the Research Says About Equity In CTE</a:t>
            </a:r>
          </a:p>
        </p:txBody>
      </p:sp>
      <p:sp>
        <p:nvSpPr>
          <p:cNvPr id="2" name="Slide Number Placeholder 1">
            <a:extLst>
              <a:ext uri="{FF2B5EF4-FFF2-40B4-BE49-F238E27FC236}">
                <a16:creationId xmlns:a16="http://schemas.microsoft.com/office/drawing/2014/main" id="{E738B5D5-FEC1-482D-94D9-DB06AC60E195}"/>
              </a:ext>
            </a:extLst>
          </p:cNvPr>
          <p:cNvSpPr>
            <a:spLocks noGrp="1"/>
          </p:cNvSpPr>
          <p:nvPr>
            <p:ph type="sldNum" sz="quarter" idx="11"/>
          </p:nvPr>
        </p:nvSpPr>
        <p:spPr bwMode="gray">
          <a:xfrm>
            <a:off x="11387138" y="6400800"/>
            <a:ext cx="614362" cy="247650"/>
          </a:xfrm>
          <a:prstGeom prst="rect">
            <a:avLst/>
          </a:prstGeom>
          <a:noFill/>
        </p:spPr>
        <p:txBody>
          <a:bodyPr wrap="none" lIns="0" tIns="0" rIns="0" bIns="0" anchor="ctr" anchorCtr="1">
            <a:noAutofit/>
          </a:bodyPr>
          <a:lstStyle>
            <a:defPPr>
              <a:defRPr lang="en-US"/>
            </a:defPPr>
            <a:lvl1pPr algn="r" rtl="0" eaLnBrk="1" fontAlgn="base" hangingPunct="1">
              <a:spcBef>
                <a:spcPct val="0"/>
              </a:spcBef>
              <a:spcAft>
                <a:spcPct val="0"/>
              </a:spcAft>
              <a:defRPr lang="en-US" sz="1200" kern="1200">
                <a:solidFill>
                  <a:srgbClr val="E6E6E6"/>
                </a:solidFill>
                <a:latin typeface="+mn-lt"/>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defRPr/>
            </a:pPr>
            <a:fld id="{9343DE8D-0B95-4CD4-9946-5446E097B307}" type="slidenum">
              <a:rPr lang="en-US" smtClean="0"/>
              <a:pPr>
                <a:defRPr/>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F0590-2DDA-409F-9C76-00D4976CA9E0}"/>
              </a:ext>
            </a:extLst>
          </p:cNvPr>
          <p:cNvSpPr>
            <a:spLocks noGrp="1"/>
          </p:cNvSpPr>
          <p:nvPr>
            <p:ph type="title"/>
          </p:nvPr>
        </p:nvSpPr>
        <p:spPr/>
        <p:txBody>
          <a:bodyPr>
            <a:normAutofit/>
          </a:bodyPr>
          <a:lstStyle/>
          <a:p>
            <a:pPr eaLnBrk="1" hangingPunct="1">
              <a:defRPr/>
            </a:pPr>
            <a:r>
              <a:rPr dirty="0">
                <a:ea typeface="ＭＳ Ｐゴシック" charset="0"/>
              </a:rPr>
              <a:t>Highlights from Recent Research Related to Equity in CTE </a:t>
            </a:r>
            <a:r>
              <a:rPr lang="en-US" sz="3200" dirty="0">
                <a:ea typeface="ＭＳ Ｐゴシック" charset="0"/>
              </a:rPr>
              <a:t>(continued)</a:t>
            </a:r>
            <a:endParaRPr dirty="0">
              <a:ea typeface="ＭＳ Ｐゴシック" charset="0"/>
            </a:endParaRPr>
          </a:p>
        </p:txBody>
      </p:sp>
      <p:pic>
        <p:nvPicPr>
          <p:cNvPr id="84997" name="Picture 3" descr="Screenshot of the cover of Where Credentials Meet the Market. ">
            <a:extLst>
              <a:ext uri="{FF2B5EF4-FFF2-40B4-BE49-F238E27FC236}">
                <a16:creationId xmlns:a16="http://schemas.microsoft.com/office/drawing/2014/main" id="{363A81CB-19C9-495B-8D64-4037968FA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1752600"/>
            <a:ext cx="302895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CD29ADF7-6EA9-447E-A9FA-853BA76AFF8C}"/>
              </a:ext>
            </a:extLst>
          </p:cNvPr>
          <p:cNvSpPr>
            <a:spLocks noGrp="1"/>
          </p:cNvSpPr>
          <p:nvPr>
            <p:ph sz="quarter" idx="11"/>
          </p:nvPr>
        </p:nvSpPr>
        <p:spPr>
          <a:xfrm>
            <a:off x="4348480" y="1463040"/>
            <a:ext cx="7371080" cy="4389120"/>
          </a:xfrm>
        </p:spPr>
        <p:txBody>
          <a:bodyPr>
            <a:noAutofit/>
          </a:bodyPr>
          <a:lstStyle/>
          <a:p>
            <a:pPr eaLnBrk="1" hangingPunct="1">
              <a:spcBef>
                <a:spcPts val="0"/>
              </a:spcBef>
              <a:spcAft>
                <a:spcPts val="600"/>
              </a:spcAft>
              <a:buSzPct val="90000"/>
              <a:buFont typeface="Wingdings" panose="05000000000000000000" pitchFamily="2" charset="2"/>
              <a:buChar char="§"/>
              <a:defRPr/>
            </a:pPr>
            <a:r>
              <a:rPr lang="en-US" sz="2200" dirty="0">
                <a:solidFill>
                  <a:schemeClr val="tx1">
                    <a:lumMod val="95000"/>
                    <a:lumOff val="5000"/>
                  </a:schemeClr>
                </a:solidFill>
              </a:rPr>
              <a:t>“Earning a credential is associated with an increase in the probability of graduating from high school on time in Florida, Indiana, and Kentucky. This effect is stronger for female CTE students as compared to male CTE students.”</a:t>
            </a:r>
          </a:p>
          <a:p>
            <a:pPr eaLnBrk="1" hangingPunct="1">
              <a:spcBef>
                <a:spcPts val="0"/>
              </a:spcBef>
              <a:spcAft>
                <a:spcPts val="600"/>
              </a:spcAft>
              <a:buSzPct val="90000"/>
              <a:buFont typeface="Wingdings" panose="05000000000000000000" pitchFamily="2" charset="2"/>
              <a:buChar char="§"/>
              <a:defRPr/>
            </a:pPr>
            <a:r>
              <a:rPr lang="en-US" sz="2200" dirty="0">
                <a:solidFill>
                  <a:schemeClr val="tx1">
                    <a:lumMod val="95000"/>
                    <a:lumOff val="5000"/>
                  </a:schemeClr>
                </a:solidFill>
              </a:rPr>
              <a:t>“The positive effects of earning a credential on postsecondary outcomes were stronger for students who were not low-income. A possible explanation is that low-income and non-low-income students are earning different credentials.”</a:t>
            </a:r>
          </a:p>
          <a:p>
            <a:pPr marL="0" indent="0" algn="r" eaLnBrk="1" hangingPunct="1">
              <a:spcBef>
                <a:spcPts val="0"/>
              </a:spcBef>
              <a:spcAft>
                <a:spcPts val="600"/>
              </a:spcAft>
              <a:buSzPct val="90000"/>
              <a:buFontTx/>
              <a:buNone/>
              <a:defRPr/>
            </a:pPr>
            <a:r>
              <a:rPr lang="en-US" sz="2200" i="1" dirty="0">
                <a:solidFill>
                  <a:schemeClr val="tx1">
                    <a:lumMod val="95000"/>
                    <a:lumOff val="5000"/>
                  </a:schemeClr>
                </a:solidFill>
              </a:rPr>
              <a:t>- Walsh, O’Kane, Noronha, &amp; Taska (2019), p. 5</a:t>
            </a:r>
            <a:endParaRPr lang="en-US" sz="2200" dirty="0">
              <a:solidFill>
                <a:schemeClr val="tx1">
                  <a:lumMod val="95000"/>
                  <a:lumOff val="5000"/>
                </a:schemeClr>
              </a:solidFill>
            </a:endParaRPr>
          </a:p>
        </p:txBody>
      </p:sp>
      <p:sp>
        <p:nvSpPr>
          <p:cNvPr id="5" name="Text Placeholder 4">
            <a:extLst>
              <a:ext uri="{FF2B5EF4-FFF2-40B4-BE49-F238E27FC236}">
                <a16:creationId xmlns:a16="http://schemas.microsoft.com/office/drawing/2014/main" id="{8EB98F50-200F-483E-A212-43F8B5C7DA1E}"/>
              </a:ext>
            </a:extLst>
          </p:cNvPr>
          <p:cNvSpPr>
            <a:spLocks noGrp="1"/>
          </p:cNvSpPr>
          <p:nvPr>
            <p:ph type="body" sz="quarter" idx="13"/>
          </p:nvPr>
        </p:nvSpPr>
        <p:spPr>
          <a:xfrm>
            <a:off x="4348480" y="5943600"/>
            <a:ext cx="7371080" cy="325410"/>
          </a:xfrm>
        </p:spPr>
        <p:txBody>
          <a:bodyPr/>
          <a:lstStyle/>
          <a:p>
            <a:r>
              <a:rPr lang="en-US" altLang="en-US" dirty="0">
                <a:hlinkClick r:id="rId4"/>
              </a:rPr>
              <a:t>https://www.burning-glass.com/wp-content/uploads/credentials_meet_market_report.pdf</a:t>
            </a:r>
            <a:r>
              <a:rPr lang="en-US" altLang="en-US" dirty="0"/>
              <a:t> </a:t>
            </a:r>
          </a:p>
        </p:txBody>
      </p:sp>
      <p:sp>
        <p:nvSpPr>
          <p:cNvPr id="4" name="Slide Number Placeholder 3">
            <a:extLst>
              <a:ext uri="{FF2B5EF4-FFF2-40B4-BE49-F238E27FC236}">
                <a16:creationId xmlns:a16="http://schemas.microsoft.com/office/drawing/2014/main" id="{AFBC4C87-4D9F-4B51-A945-EC31F18FDD1D}"/>
              </a:ext>
            </a:extLst>
          </p:cNvPr>
          <p:cNvSpPr>
            <a:spLocks noGrp="1"/>
          </p:cNvSpPr>
          <p:nvPr>
            <p:ph type="sldNum" sz="quarter" idx="14"/>
          </p:nvPr>
        </p:nvSpPr>
        <p:spPr bwMode="gray">
          <a:xfrm>
            <a:off x="11387138" y="6400800"/>
            <a:ext cx="614362" cy="247650"/>
          </a:xfrm>
          <a:prstGeom prst="rect">
            <a:avLst/>
          </a:prstGeom>
          <a:noFill/>
        </p:spPr>
        <p:txBody>
          <a:bodyPr wrap="none" lIns="0" tIns="0" rIns="0" bIns="0" anchor="ctr" anchorCtr="1">
            <a:noAutofit/>
          </a:bodyPr>
          <a:lstStyle>
            <a:defPPr>
              <a:defRPr lang="en-US"/>
            </a:defPPr>
            <a:lvl1pPr algn="r" rtl="0" eaLnBrk="1" fontAlgn="base" hangingPunct="1">
              <a:spcBef>
                <a:spcPct val="0"/>
              </a:spcBef>
              <a:spcAft>
                <a:spcPct val="0"/>
              </a:spcAft>
              <a:defRPr lang="en-US" sz="1200" kern="1200">
                <a:solidFill>
                  <a:srgbClr val="6D6F71"/>
                </a:solidFill>
                <a:latin typeface="+mn-lt"/>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defRPr/>
            </a:pPr>
            <a:fld id="{C30512F2-B81F-43BF-8501-B0C654B70ED3}" type="slidenum">
              <a:rPr lang="en-US" smtClean="0"/>
              <a:pPr>
                <a:defRPr/>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2810E-2A53-4BFD-9E19-9081B10DDDC6}"/>
              </a:ext>
            </a:extLst>
          </p:cNvPr>
          <p:cNvSpPr>
            <a:spLocks noGrp="1"/>
          </p:cNvSpPr>
          <p:nvPr>
            <p:ph type="title"/>
          </p:nvPr>
        </p:nvSpPr>
        <p:spPr/>
        <p:txBody>
          <a:bodyPr>
            <a:normAutofit fontScale="90000"/>
          </a:bodyPr>
          <a:lstStyle/>
          <a:p>
            <a:pPr eaLnBrk="1" hangingPunct="1">
              <a:defRPr/>
            </a:pPr>
            <a:r>
              <a:rPr dirty="0">
                <a:ea typeface="ＭＳ Ｐゴシック" charset="0"/>
              </a:rPr>
              <a:t>Highlights from Recent Research Related to Equity in CTE</a:t>
            </a:r>
            <a:r>
              <a:rPr lang="en-US" sz="4400" dirty="0">
                <a:ea typeface="ＭＳ Ｐゴシック" charset="0"/>
              </a:rPr>
              <a:t> </a:t>
            </a:r>
            <a:r>
              <a:rPr lang="en-US" sz="3600" dirty="0">
                <a:ea typeface="ＭＳ Ｐゴシック" charset="0"/>
              </a:rPr>
              <a:t>(continued) </a:t>
            </a:r>
            <a:endParaRPr dirty="0">
              <a:ea typeface="ＭＳ Ｐゴシック" charset="0"/>
            </a:endParaRPr>
          </a:p>
        </p:txBody>
      </p:sp>
      <p:pic>
        <p:nvPicPr>
          <p:cNvPr id="5" name="Picture 4" descr="Screenshot of April 2020 Voices From the Field. ">
            <a:extLst>
              <a:ext uri="{FF2B5EF4-FFF2-40B4-BE49-F238E27FC236}">
                <a16:creationId xmlns:a16="http://schemas.microsoft.com/office/drawing/2014/main" id="{DDC11228-EFEC-4732-99AB-AF29A9C1A466}"/>
              </a:ext>
            </a:extLst>
          </p:cNvPr>
          <p:cNvPicPr>
            <a:picLocks noChangeAspect="1"/>
          </p:cNvPicPr>
          <p:nvPr/>
        </p:nvPicPr>
        <p:blipFill>
          <a:blip r:embed="rId3"/>
          <a:stretch>
            <a:fillRect/>
          </a:stretch>
        </p:blipFill>
        <p:spPr>
          <a:xfrm>
            <a:off x="622300" y="1790700"/>
            <a:ext cx="3305175" cy="4346575"/>
          </a:xfrm>
          <a:prstGeom prst="rect">
            <a:avLst/>
          </a:prstGeom>
          <a:ln>
            <a:solidFill>
              <a:schemeClr val="accent1">
                <a:shade val="50000"/>
              </a:schemeClr>
            </a:solidFill>
          </a:ln>
        </p:spPr>
      </p:pic>
      <p:sp>
        <p:nvSpPr>
          <p:cNvPr id="3" name="Content Placeholder 2">
            <a:extLst>
              <a:ext uri="{FF2B5EF4-FFF2-40B4-BE49-F238E27FC236}">
                <a16:creationId xmlns:a16="http://schemas.microsoft.com/office/drawing/2014/main" id="{2FD990E1-AD27-41AD-A4AA-3FF172805EDF}"/>
              </a:ext>
            </a:extLst>
          </p:cNvPr>
          <p:cNvSpPr>
            <a:spLocks noGrp="1"/>
          </p:cNvSpPr>
          <p:nvPr>
            <p:ph sz="quarter" idx="11"/>
          </p:nvPr>
        </p:nvSpPr>
        <p:spPr>
          <a:xfrm>
            <a:off x="4160520" y="1463040"/>
            <a:ext cx="7559040" cy="4389120"/>
          </a:xfrm>
        </p:spPr>
        <p:txBody>
          <a:bodyPr>
            <a:normAutofit/>
          </a:bodyPr>
          <a:lstStyle/>
          <a:p>
            <a:pPr eaLnBrk="1" hangingPunct="1">
              <a:spcBef>
                <a:spcPts val="0"/>
              </a:spcBef>
              <a:spcAft>
                <a:spcPts val="600"/>
              </a:spcAft>
              <a:buSzPct val="90000"/>
              <a:buFont typeface="Wingdings" panose="05000000000000000000" pitchFamily="2" charset="2"/>
              <a:buChar char="§"/>
              <a:defRPr/>
            </a:pPr>
            <a:r>
              <a:rPr lang="en-US" sz="2200" dirty="0">
                <a:solidFill>
                  <a:schemeClr val="tx1">
                    <a:lumMod val="95000"/>
                    <a:lumOff val="5000"/>
                  </a:schemeClr>
                </a:solidFill>
              </a:rPr>
              <a:t>“Colleges may be able to promote equitable and diverse enrollment in CTE programs by adjusting their outreach and finding creative recruitment strategies, including the use of peer recruiters and community partners.”</a:t>
            </a:r>
          </a:p>
          <a:p>
            <a:pPr eaLnBrk="1" hangingPunct="1">
              <a:spcBef>
                <a:spcPts val="0"/>
              </a:spcBef>
              <a:spcAft>
                <a:spcPts val="600"/>
              </a:spcAft>
              <a:buSzPct val="90000"/>
              <a:buFont typeface="Wingdings" panose="05000000000000000000" pitchFamily="2" charset="2"/>
              <a:buChar char="§"/>
              <a:defRPr/>
            </a:pPr>
            <a:r>
              <a:rPr lang="en-US" sz="2200" dirty="0">
                <a:solidFill>
                  <a:schemeClr val="tx1">
                    <a:lumMod val="95000"/>
                    <a:lumOff val="5000"/>
                  </a:schemeClr>
                </a:solidFill>
              </a:rPr>
              <a:t>“Targeted and individually tailored coaching, support networks, and nontuition financial support may help students stay in and complete programs, reducing equity gaps.”</a:t>
            </a:r>
          </a:p>
        </p:txBody>
      </p:sp>
      <p:sp>
        <p:nvSpPr>
          <p:cNvPr id="7" name="Text Placeholder 6">
            <a:extLst>
              <a:ext uri="{FF2B5EF4-FFF2-40B4-BE49-F238E27FC236}">
                <a16:creationId xmlns:a16="http://schemas.microsoft.com/office/drawing/2014/main" id="{3F622E3D-229D-4795-B9F8-58CC60B891E1}"/>
              </a:ext>
            </a:extLst>
          </p:cNvPr>
          <p:cNvSpPr>
            <a:spLocks noGrp="1"/>
          </p:cNvSpPr>
          <p:nvPr>
            <p:ph type="body" sz="quarter" idx="13"/>
          </p:nvPr>
        </p:nvSpPr>
        <p:spPr>
          <a:xfrm>
            <a:off x="4475480" y="5943600"/>
            <a:ext cx="7244080" cy="325410"/>
          </a:xfrm>
        </p:spPr>
        <p:txBody>
          <a:bodyPr/>
          <a:lstStyle/>
          <a:p>
            <a:r>
              <a:rPr lang="en-US" dirty="0"/>
              <a:t>Source: </a:t>
            </a:r>
            <a:r>
              <a:rPr lang="en-US" dirty="0" err="1">
                <a:solidFill>
                  <a:schemeClr val="tx1">
                    <a:lumMod val="95000"/>
                    <a:lumOff val="5000"/>
                  </a:schemeClr>
                </a:solidFill>
              </a:rPr>
              <a:t>Dalporto</a:t>
            </a:r>
            <a:r>
              <a:rPr lang="en-US" dirty="0">
                <a:solidFill>
                  <a:schemeClr val="tx1">
                    <a:lumMod val="95000"/>
                    <a:lumOff val="5000"/>
                  </a:schemeClr>
                </a:solidFill>
              </a:rPr>
              <a:t> &amp; Tessler (2020), p. 1</a:t>
            </a:r>
            <a:endParaRPr lang="en-US" dirty="0"/>
          </a:p>
          <a:p>
            <a:r>
              <a:rPr lang="en-US" altLang="en-US" dirty="0">
                <a:hlinkClick r:id="rId4"/>
              </a:rPr>
              <a:t>https://www.mdrc.org/sites/default/files/Equity_in_CTE_brief.pdf</a:t>
            </a:r>
            <a:r>
              <a:rPr lang="en-US" altLang="en-US" dirty="0"/>
              <a:t> </a:t>
            </a:r>
          </a:p>
        </p:txBody>
      </p:sp>
      <p:sp>
        <p:nvSpPr>
          <p:cNvPr id="6" name="Slide Number Placeholder 5">
            <a:extLst>
              <a:ext uri="{FF2B5EF4-FFF2-40B4-BE49-F238E27FC236}">
                <a16:creationId xmlns:a16="http://schemas.microsoft.com/office/drawing/2014/main" id="{4EF65F0F-1A30-4751-A5EF-5D4FE87A74C8}"/>
              </a:ext>
            </a:extLst>
          </p:cNvPr>
          <p:cNvSpPr>
            <a:spLocks noGrp="1"/>
          </p:cNvSpPr>
          <p:nvPr>
            <p:ph type="sldNum" sz="quarter" idx="14"/>
          </p:nvPr>
        </p:nvSpPr>
        <p:spPr bwMode="gray">
          <a:xfrm>
            <a:off x="11387138" y="6400800"/>
            <a:ext cx="614362" cy="247650"/>
          </a:xfrm>
          <a:prstGeom prst="rect">
            <a:avLst/>
          </a:prstGeom>
          <a:noFill/>
        </p:spPr>
        <p:txBody>
          <a:bodyPr wrap="none" lIns="0" tIns="0" rIns="0" bIns="0" anchor="ctr" anchorCtr="1">
            <a:noAutofit/>
          </a:bodyPr>
          <a:lstStyle>
            <a:defPPr>
              <a:defRPr lang="en-US"/>
            </a:defPPr>
            <a:lvl1pPr algn="r" rtl="0" eaLnBrk="1" fontAlgn="base" hangingPunct="1">
              <a:spcBef>
                <a:spcPct val="0"/>
              </a:spcBef>
              <a:spcAft>
                <a:spcPct val="0"/>
              </a:spcAft>
              <a:defRPr lang="en-US" sz="1200" kern="1200">
                <a:solidFill>
                  <a:srgbClr val="6D6F71"/>
                </a:solidFill>
                <a:latin typeface="+mn-lt"/>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defRPr/>
            </a:pPr>
            <a:fld id="{C30512F2-B81F-43BF-8501-B0C654B70ED3}" type="slidenum">
              <a:rPr lang="en-US" smtClean="0"/>
              <a:pPr>
                <a:defRPr/>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61AB39-B846-4480-9B3F-FC2F339EE7AF}"/>
              </a:ext>
            </a:extLst>
          </p:cNvPr>
          <p:cNvSpPr>
            <a:spLocks noGrp="1"/>
          </p:cNvSpPr>
          <p:nvPr>
            <p:ph type="title"/>
          </p:nvPr>
        </p:nvSpPr>
        <p:spPr>
          <a:xfrm>
            <a:off x="3046413" y="960438"/>
            <a:ext cx="8548687" cy="1538287"/>
          </a:xfrm>
        </p:spPr>
        <p:txBody>
          <a:bodyPr/>
          <a:lstStyle/>
          <a:p>
            <a:pPr eaLnBrk="1" hangingPunct="1">
              <a:defRPr/>
            </a:pPr>
            <a:r>
              <a:rPr dirty="0">
                <a:ea typeface="ＭＳ Ｐゴシック" charset="0"/>
              </a:rPr>
              <a:t>Best Practices to Close the CTE Opportunity Gap</a:t>
            </a:r>
          </a:p>
        </p:txBody>
      </p:sp>
      <p:sp>
        <p:nvSpPr>
          <p:cNvPr id="2" name="Slide Number Placeholder 1">
            <a:extLst>
              <a:ext uri="{FF2B5EF4-FFF2-40B4-BE49-F238E27FC236}">
                <a16:creationId xmlns:a16="http://schemas.microsoft.com/office/drawing/2014/main" id="{5220FD24-B315-40F9-B15B-F1D302B4AEAF}"/>
              </a:ext>
            </a:extLst>
          </p:cNvPr>
          <p:cNvSpPr>
            <a:spLocks noGrp="1"/>
          </p:cNvSpPr>
          <p:nvPr>
            <p:ph type="sldNum" sz="quarter" idx="11"/>
          </p:nvPr>
        </p:nvSpPr>
        <p:spPr bwMode="gray">
          <a:xfrm>
            <a:off x="11387138" y="6400800"/>
            <a:ext cx="614362" cy="247650"/>
          </a:xfrm>
          <a:prstGeom prst="rect">
            <a:avLst/>
          </a:prstGeom>
          <a:noFill/>
        </p:spPr>
        <p:txBody>
          <a:bodyPr wrap="none" lIns="0" tIns="0" rIns="0" bIns="0" anchor="ctr" anchorCtr="1">
            <a:noAutofit/>
          </a:bodyPr>
          <a:lstStyle>
            <a:defPPr>
              <a:defRPr lang="en-US"/>
            </a:defPPr>
            <a:lvl1pPr algn="r" rtl="0" eaLnBrk="1" fontAlgn="base" hangingPunct="1">
              <a:spcBef>
                <a:spcPct val="0"/>
              </a:spcBef>
              <a:spcAft>
                <a:spcPct val="0"/>
              </a:spcAft>
              <a:defRPr lang="en-US" sz="1200" kern="1200">
                <a:solidFill>
                  <a:srgbClr val="E6E6E6"/>
                </a:solidFill>
                <a:latin typeface="+mn-lt"/>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defRPr/>
            </a:pPr>
            <a:fld id="{9343DE8D-0B95-4CD4-9946-5446E097B307}" type="slidenum">
              <a:rPr lang="en-US" smtClean="0"/>
              <a:pPr>
                <a:defRPr/>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F1E61-0F1E-455D-9B81-D8D8783B7A1C}"/>
              </a:ext>
            </a:extLst>
          </p:cNvPr>
          <p:cNvSpPr>
            <a:spLocks noGrp="1"/>
          </p:cNvSpPr>
          <p:nvPr>
            <p:ph type="title"/>
          </p:nvPr>
        </p:nvSpPr>
        <p:spPr>
          <a:xfrm>
            <a:off x="838200" y="612559"/>
            <a:ext cx="10515600" cy="1029810"/>
          </a:xfrm>
        </p:spPr>
        <p:txBody>
          <a:bodyPr>
            <a:normAutofit/>
          </a:bodyPr>
          <a:lstStyle/>
          <a:p>
            <a:pPr algn="ctr"/>
            <a:r>
              <a:rPr lang="en-US" sz="4400" b="1" dirty="0">
                <a:solidFill>
                  <a:schemeClr val="accent1"/>
                </a:solidFill>
              </a:rPr>
              <a:t>CTE Research Network Lead</a:t>
            </a:r>
          </a:p>
        </p:txBody>
      </p:sp>
      <p:sp>
        <p:nvSpPr>
          <p:cNvPr id="3" name="Content Placeholder 2">
            <a:extLst>
              <a:ext uri="{FF2B5EF4-FFF2-40B4-BE49-F238E27FC236}">
                <a16:creationId xmlns:a16="http://schemas.microsoft.com/office/drawing/2014/main" id="{04FF20C3-C8C9-4B3A-8D6F-8F52FD9C08BD}"/>
              </a:ext>
            </a:extLst>
          </p:cNvPr>
          <p:cNvSpPr>
            <a:spLocks noGrp="1"/>
          </p:cNvSpPr>
          <p:nvPr>
            <p:ph idx="1"/>
          </p:nvPr>
        </p:nvSpPr>
        <p:spPr>
          <a:xfrm>
            <a:off x="728472" y="2064786"/>
            <a:ext cx="10515600" cy="4009291"/>
          </a:xfrm>
        </p:spPr>
        <p:txBody>
          <a:bodyPr>
            <a:normAutofit/>
          </a:bodyPr>
          <a:lstStyle/>
          <a:p>
            <a:r>
              <a:rPr lang="en-US" dirty="0"/>
              <a:t>$5 million, five-year grant from the Institute of Education Sciences, U.S. Department of Education (Grant # R305N180005) to the American Institutes for Research; partners are the Association for Career and Technical Education, Jobs for the Future, and Vanderbilt University </a:t>
            </a:r>
          </a:p>
          <a:p>
            <a:pPr marL="0" indent="0">
              <a:buNone/>
            </a:pPr>
            <a:endParaRPr lang="en-US" dirty="0"/>
          </a:p>
          <a:p>
            <a:r>
              <a:rPr lang="en-US" dirty="0"/>
              <a:t>The Network includes six research teams conducting causal CTE studies (NYC CTE; P-TECH; NC Career and College Promise; CT Technical High Schools; Tech Advising Tools; Virtual Enterprises)</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4F1BEDB1-412B-4F6F-96D2-65EE56F549ED}"/>
              </a:ext>
            </a:extLst>
          </p:cNvPr>
          <p:cNvSpPr>
            <a:spLocks noGrp="1"/>
          </p:cNvSpPr>
          <p:nvPr>
            <p:ph type="sldNum" sz="quarter" idx="12"/>
          </p:nvPr>
        </p:nvSpPr>
        <p:spPr/>
        <p:txBody>
          <a:bodyPr/>
          <a:lstStyle/>
          <a:p>
            <a:fld id="{1EC2FB96-3EC7-4D7B-B4C9-2C73EA2352D4}" type="slidenum">
              <a:rPr lang="en-US" smtClean="0"/>
              <a:t>4</a:t>
            </a:fld>
            <a:endParaRPr lang="en-US" dirty="0"/>
          </a:p>
        </p:txBody>
      </p:sp>
    </p:spTree>
    <p:extLst>
      <p:ext uri="{BB962C8B-B14F-4D97-AF65-F5344CB8AC3E}">
        <p14:creationId xmlns:p14="http://schemas.microsoft.com/office/powerpoint/2010/main" val="214097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FE03208-F67F-4AE6-98F3-CE9CD2386D0C}"/>
              </a:ext>
            </a:extLst>
          </p:cNvPr>
          <p:cNvSpPr>
            <a:spLocks noGrp="1" noChangeArrowheads="1"/>
          </p:cNvSpPr>
          <p:nvPr>
            <p:ph type="title"/>
          </p:nvPr>
        </p:nvSpPr>
        <p:spPr/>
        <p:txBody>
          <a:bodyPr/>
          <a:lstStyle/>
          <a:p>
            <a:pPr eaLnBrk="1" hangingPunct="1"/>
            <a:r>
              <a:rPr lang="en-US" altLang="en-US" dirty="0"/>
              <a:t>Think, Pair, Share</a:t>
            </a:r>
            <a:endParaRPr altLang="en-US" dirty="0"/>
          </a:p>
        </p:txBody>
      </p:sp>
      <p:sp>
        <p:nvSpPr>
          <p:cNvPr id="3" name="Content Placeholder 2">
            <a:extLst>
              <a:ext uri="{FF2B5EF4-FFF2-40B4-BE49-F238E27FC236}">
                <a16:creationId xmlns:a16="http://schemas.microsoft.com/office/drawing/2014/main" id="{3ED9F5D5-73FB-4FD8-A5A8-701D9334E7E0}"/>
              </a:ext>
            </a:extLst>
          </p:cNvPr>
          <p:cNvSpPr>
            <a:spLocks noGrp="1"/>
          </p:cNvSpPr>
          <p:nvPr>
            <p:ph sz="quarter" idx="11"/>
          </p:nvPr>
        </p:nvSpPr>
        <p:spPr>
          <a:xfrm>
            <a:off x="472440" y="1463040"/>
            <a:ext cx="7806397" cy="4389120"/>
          </a:xfrm>
        </p:spPr>
        <p:txBody>
          <a:bodyPr>
            <a:normAutofit/>
          </a:bodyPr>
          <a:lstStyle/>
          <a:p>
            <a:r>
              <a:rPr lang="en-US" sz="2400" kern="1200" dirty="0">
                <a:solidFill>
                  <a:schemeClr val="tx1"/>
                </a:solidFill>
                <a:effectLst/>
                <a:ea typeface="MS PGothic" panose="020B0600070205080204" pitchFamily="34" charset="-128"/>
                <a:cs typeface="ＭＳ Ｐゴシック"/>
              </a:rPr>
              <a:t>Think about whom you are engaging—local CTE and education and workforce pipeline stakeholders? Teachers, counselors, advisors? Career center and community college staff? </a:t>
            </a:r>
          </a:p>
          <a:p>
            <a:r>
              <a:rPr lang="en-US" sz="2400" kern="1200" dirty="0">
                <a:solidFill>
                  <a:schemeClr val="tx1"/>
                </a:solidFill>
                <a:effectLst/>
                <a:ea typeface="MS PGothic" panose="020B0600070205080204" pitchFamily="34" charset="-128"/>
                <a:cs typeface="ＭＳ Ｐゴシック"/>
              </a:rPr>
              <a:t>Think about how you are engaging: what language are you speaking and what languages are stakeholders speaking? Are you scheduling meetings when some stakeholders are unable to attend? Are you issuing media some stakeholders cannot use? </a:t>
            </a:r>
            <a:endParaRPr lang="en-US" dirty="0">
              <a:solidFill>
                <a:schemeClr val="tx1">
                  <a:lumMod val="95000"/>
                  <a:lumOff val="5000"/>
                </a:schemeClr>
              </a:solidFill>
            </a:endParaRPr>
          </a:p>
        </p:txBody>
      </p:sp>
      <p:sp>
        <p:nvSpPr>
          <p:cNvPr id="4" name="Slide Number Placeholder 3">
            <a:extLst>
              <a:ext uri="{FF2B5EF4-FFF2-40B4-BE49-F238E27FC236}">
                <a16:creationId xmlns:a16="http://schemas.microsoft.com/office/drawing/2014/main" id="{7A717E67-E95A-4ADE-B251-3A042AA3B783}"/>
              </a:ext>
            </a:extLst>
          </p:cNvPr>
          <p:cNvSpPr>
            <a:spLocks noGrp="1"/>
          </p:cNvSpPr>
          <p:nvPr>
            <p:ph type="sldNum" sz="quarter" idx="14"/>
          </p:nvPr>
        </p:nvSpPr>
        <p:spPr bwMode="gray">
          <a:xfrm>
            <a:off x="11387138" y="6400800"/>
            <a:ext cx="614362" cy="247650"/>
          </a:xfrm>
          <a:prstGeom prst="rect">
            <a:avLst/>
          </a:prstGeom>
          <a:noFill/>
        </p:spPr>
        <p:txBody>
          <a:bodyPr wrap="none" lIns="0" tIns="0" rIns="0" bIns="0" anchor="ctr" anchorCtr="1">
            <a:noAutofit/>
          </a:bodyPr>
          <a:lstStyle>
            <a:defPPr>
              <a:defRPr lang="en-US"/>
            </a:defPPr>
            <a:lvl1pPr algn="r" rtl="0" eaLnBrk="1" fontAlgn="base" hangingPunct="1">
              <a:spcBef>
                <a:spcPct val="0"/>
              </a:spcBef>
              <a:spcAft>
                <a:spcPct val="0"/>
              </a:spcAft>
              <a:defRPr lang="en-US" sz="1200" kern="1200">
                <a:solidFill>
                  <a:srgbClr val="6D6F71"/>
                </a:solidFill>
                <a:latin typeface="+mn-lt"/>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defRPr/>
            </a:pPr>
            <a:fld id="{01F28B85-CEB6-4653-8F8E-7FA3A859C4DE}" type="slidenum">
              <a:rPr lang="en-US" smtClean="0"/>
              <a:pPr>
                <a:defRPr/>
              </a:pPr>
              <a:t>40</a:t>
            </a:fld>
            <a:endParaRPr lang="en-US" dirty="0"/>
          </a:p>
        </p:txBody>
      </p:sp>
      <p:pic>
        <p:nvPicPr>
          <p:cNvPr id="6" name="Picture 5">
            <a:extLst>
              <a:ext uri="{FF2B5EF4-FFF2-40B4-BE49-F238E27FC236}">
                <a16:creationId xmlns:a16="http://schemas.microsoft.com/office/drawing/2014/main" id="{63A7000E-0EB5-48AC-92E0-AD9FA3A4BAE1}"/>
              </a:ext>
            </a:extLst>
          </p:cNvPr>
          <p:cNvPicPr>
            <a:picLocks noChangeAspect="1"/>
          </p:cNvPicPr>
          <p:nvPr/>
        </p:nvPicPr>
        <p:blipFill>
          <a:blip r:embed="rId3"/>
          <a:stretch>
            <a:fillRect/>
          </a:stretch>
        </p:blipFill>
        <p:spPr>
          <a:xfrm>
            <a:off x="8341453" y="1607020"/>
            <a:ext cx="3649731" cy="2434638"/>
          </a:xfrm>
          <a:prstGeom prst="rect">
            <a:avLst/>
          </a:prstGeom>
        </p:spPr>
      </p:pic>
      <p:sp>
        <p:nvSpPr>
          <p:cNvPr id="7" name="Text Placeholder 6">
            <a:extLst>
              <a:ext uri="{FF2B5EF4-FFF2-40B4-BE49-F238E27FC236}">
                <a16:creationId xmlns:a16="http://schemas.microsoft.com/office/drawing/2014/main" id="{92FD0B36-BAE9-44E3-BEB9-3B3EA4AEBEFE}"/>
              </a:ext>
            </a:extLst>
          </p:cNvPr>
          <p:cNvSpPr>
            <a:spLocks noGrp="1"/>
          </p:cNvSpPr>
          <p:nvPr>
            <p:ph type="body" sz="quarter" idx="13"/>
          </p:nvPr>
        </p:nvSpPr>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FE03208-F67F-4AE6-98F3-CE9CD2386D0C}"/>
              </a:ext>
            </a:extLst>
          </p:cNvPr>
          <p:cNvSpPr>
            <a:spLocks noGrp="1" noChangeArrowheads="1"/>
          </p:cNvSpPr>
          <p:nvPr>
            <p:ph type="title"/>
          </p:nvPr>
        </p:nvSpPr>
        <p:spPr/>
        <p:txBody>
          <a:bodyPr/>
          <a:lstStyle/>
          <a:p>
            <a:pPr eaLnBrk="1" hangingPunct="1"/>
            <a:r>
              <a:rPr altLang="en-US" dirty="0"/>
              <a:t>Best Practices to Address Inequities</a:t>
            </a:r>
          </a:p>
        </p:txBody>
      </p:sp>
      <p:sp>
        <p:nvSpPr>
          <p:cNvPr id="3" name="Content Placeholder 2">
            <a:extLst>
              <a:ext uri="{FF2B5EF4-FFF2-40B4-BE49-F238E27FC236}">
                <a16:creationId xmlns:a16="http://schemas.microsoft.com/office/drawing/2014/main" id="{3ED9F5D5-73FB-4FD8-A5A8-701D9334E7E0}"/>
              </a:ext>
            </a:extLst>
          </p:cNvPr>
          <p:cNvSpPr>
            <a:spLocks noGrp="1"/>
          </p:cNvSpPr>
          <p:nvPr>
            <p:ph sz="quarter" idx="11"/>
          </p:nvPr>
        </p:nvSpPr>
        <p:spPr/>
        <p:txBody>
          <a:bodyPr>
            <a:normAutofit/>
          </a:bodyPr>
          <a:lstStyle/>
          <a:p>
            <a:pPr marL="0" indent="0" eaLnBrk="1" hangingPunct="1">
              <a:spcBef>
                <a:spcPts val="0"/>
              </a:spcBef>
              <a:spcAft>
                <a:spcPts val="600"/>
              </a:spcAft>
              <a:buSzPct val="90000"/>
              <a:buFontTx/>
              <a:buNone/>
              <a:defRPr/>
            </a:pPr>
            <a:r>
              <a:rPr lang="en-US" dirty="0">
                <a:solidFill>
                  <a:schemeClr val="tx1">
                    <a:lumMod val="95000"/>
                    <a:lumOff val="5000"/>
                  </a:schemeClr>
                </a:solidFill>
              </a:rPr>
              <a:t>Engage stakeholders by….</a:t>
            </a:r>
          </a:p>
          <a:p>
            <a:pPr eaLnBrk="1" hangingPunct="1">
              <a:spcBef>
                <a:spcPts val="0"/>
              </a:spcBef>
              <a:spcAft>
                <a:spcPts val="600"/>
              </a:spcAft>
              <a:buSzPct val="90000"/>
              <a:buFont typeface="Wingdings" panose="05000000000000000000" pitchFamily="2" charset="2"/>
              <a:buChar char="§"/>
              <a:defRPr/>
            </a:pPr>
            <a:r>
              <a:rPr lang="en-US" dirty="0">
                <a:solidFill>
                  <a:schemeClr val="tx1">
                    <a:lumMod val="95000"/>
                    <a:lumOff val="5000"/>
                  </a:schemeClr>
                </a:solidFill>
              </a:rPr>
              <a:t>Setting up a diverse cross-functional team </a:t>
            </a:r>
          </a:p>
          <a:p>
            <a:pPr marL="548640" lvl="1" indent="-274320" eaLnBrk="1" hangingPunct="1">
              <a:spcBef>
                <a:spcPts val="0"/>
              </a:spcBef>
              <a:spcAft>
                <a:spcPts val="600"/>
              </a:spcAft>
              <a:buSzPct val="90000"/>
              <a:defRPr/>
            </a:pPr>
            <a:r>
              <a:rPr lang="en-US" dirty="0">
                <a:solidFill>
                  <a:schemeClr val="tx1">
                    <a:lumMod val="95000"/>
                    <a:lumOff val="5000"/>
                  </a:schemeClr>
                </a:solidFill>
              </a:rPr>
              <a:t>School leadership and staff</a:t>
            </a:r>
          </a:p>
          <a:p>
            <a:pPr marL="548640" lvl="1" indent="-274320" eaLnBrk="1" hangingPunct="1">
              <a:spcBef>
                <a:spcPts val="0"/>
              </a:spcBef>
              <a:spcAft>
                <a:spcPts val="600"/>
              </a:spcAft>
              <a:buSzPct val="90000"/>
              <a:defRPr/>
            </a:pPr>
            <a:r>
              <a:rPr lang="en-US" dirty="0">
                <a:solidFill>
                  <a:schemeClr val="tx1">
                    <a:lumMod val="95000"/>
                    <a:lumOff val="5000"/>
                  </a:schemeClr>
                </a:solidFill>
              </a:rPr>
              <a:t>CTE community members</a:t>
            </a:r>
          </a:p>
          <a:p>
            <a:pPr eaLnBrk="1" hangingPunct="1">
              <a:spcBef>
                <a:spcPts val="0"/>
              </a:spcBef>
              <a:spcAft>
                <a:spcPts val="600"/>
              </a:spcAft>
              <a:buSzPct val="90000"/>
              <a:buFont typeface="Wingdings" panose="05000000000000000000" pitchFamily="2" charset="2"/>
              <a:buChar char="§"/>
              <a:defRPr/>
            </a:pPr>
            <a:r>
              <a:rPr lang="en-US" dirty="0">
                <a:solidFill>
                  <a:schemeClr val="tx1">
                    <a:lumMod val="95000"/>
                    <a:lumOff val="5000"/>
                  </a:schemeClr>
                </a:solidFill>
              </a:rPr>
              <a:t>Building trust with students and families</a:t>
            </a:r>
          </a:p>
          <a:p>
            <a:pPr marL="548640" lvl="1" indent="-274320" eaLnBrk="1" hangingPunct="1">
              <a:spcBef>
                <a:spcPts val="0"/>
              </a:spcBef>
              <a:spcAft>
                <a:spcPts val="600"/>
              </a:spcAft>
              <a:buSzPct val="90000"/>
              <a:defRPr/>
            </a:pPr>
            <a:r>
              <a:rPr lang="en-US" dirty="0">
                <a:solidFill>
                  <a:schemeClr val="tx1">
                    <a:lumMod val="95000"/>
                    <a:lumOff val="5000"/>
                  </a:schemeClr>
                </a:solidFill>
              </a:rPr>
              <a:t>Take steps to minimize language barriers with families</a:t>
            </a:r>
          </a:p>
          <a:p>
            <a:pPr marL="548640" lvl="1" indent="-274320" eaLnBrk="1" hangingPunct="1">
              <a:spcBef>
                <a:spcPts val="0"/>
              </a:spcBef>
              <a:spcAft>
                <a:spcPts val="600"/>
              </a:spcAft>
              <a:buSzPct val="90000"/>
              <a:defRPr/>
            </a:pPr>
            <a:r>
              <a:rPr lang="en-US" dirty="0">
                <a:solidFill>
                  <a:schemeClr val="tx1">
                    <a:lumMod val="95000"/>
                    <a:lumOff val="5000"/>
                  </a:schemeClr>
                </a:solidFill>
              </a:rPr>
              <a:t>Align your feedback timeframe and delivery methods with stakeholders’ diverse needs </a:t>
            </a:r>
          </a:p>
        </p:txBody>
      </p:sp>
      <p:sp>
        <p:nvSpPr>
          <p:cNvPr id="2" name="Text Placeholder 1">
            <a:extLst>
              <a:ext uri="{FF2B5EF4-FFF2-40B4-BE49-F238E27FC236}">
                <a16:creationId xmlns:a16="http://schemas.microsoft.com/office/drawing/2014/main" id="{6359E9CB-19BD-4D14-B2C4-63A95B4A3B9D}"/>
              </a:ext>
            </a:extLst>
          </p:cNvPr>
          <p:cNvSpPr>
            <a:spLocks noGrp="1"/>
          </p:cNvSpPr>
          <p:nvPr>
            <p:ph type="body" sz="quarter" idx="13"/>
          </p:nvPr>
        </p:nvSpPr>
        <p:spPr/>
        <p:txBody>
          <a:bodyPr/>
          <a:lstStyle/>
          <a:p>
            <a:r>
              <a:rPr lang="en-US" altLang="en-US" dirty="0">
                <a:solidFill>
                  <a:srgbClr val="58595B"/>
                </a:solidFill>
                <a:latin typeface="Arial" panose="020B0604020202020204" pitchFamily="34" charset="0"/>
                <a:ea typeface="MS PGothic" panose="020B0600070205080204" pitchFamily="34" charset="-128"/>
              </a:rPr>
              <a:t>Sources: Advance CTE (2019a); Estes &amp; McCain (2019), Williams (2016) </a:t>
            </a:r>
          </a:p>
        </p:txBody>
      </p:sp>
      <p:sp>
        <p:nvSpPr>
          <p:cNvPr id="4" name="Slide Number Placeholder 3">
            <a:extLst>
              <a:ext uri="{FF2B5EF4-FFF2-40B4-BE49-F238E27FC236}">
                <a16:creationId xmlns:a16="http://schemas.microsoft.com/office/drawing/2014/main" id="{7A717E67-E95A-4ADE-B251-3A042AA3B783}"/>
              </a:ext>
            </a:extLst>
          </p:cNvPr>
          <p:cNvSpPr>
            <a:spLocks noGrp="1"/>
          </p:cNvSpPr>
          <p:nvPr>
            <p:ph type="sldNum" sz="quarter" idx="14"/>
          </p:nvPr>
        </p:nvSpPr>
        <p:spPr bwMode="gray">
          <a:xfrm>
            <a:off x="11387138" y="6400800"/>
            <a:ext cx="614362" cy="247650"/>
          </a:xfrm>
          <a:prstGeom prst="rect">
            <a:avLst/>
          </a:prstGeom>
          <a:noFill/>
        </p:spPr>
        <p:txBody>
          <a:bodyPr wrap="none" lIns="0" tIns="0" rIns="0" bIns="0" anchor="ctr" anchorCtr="1">
            <a:noAutofit/>
          </a:bodyPr>
          <a:lstStyle>
            <a:defPPr>
              <a:defRPr lang="en-US"/>
            </a:defPPr>
            <a:lvl1pPr algn="r" rtl="0" eaLnBrk="1" fontAlgn="base" hangingPunct="1">
              <a:spcBef>
                <a:spcPct val="0"/>
              </a:spcBef>
              <a:spcAft>
                <a:spcPct val="0"/>
              </a:spcAft>
              <a:defRPr lang="en-US" sz="1200" kern="1200">
                <a:solidFill>
                  <a:srgbClr val="6D6F71"/>
                </a:solidFill>
                <a:latin typeface="+mn-lt"/>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defRPr/>
            </a:pPr>
            <a:fld id="{01F28B85-CEB6-4653-8F8E-7FA3A859C4DE}" type="slidenum">
              <a:rPr lang="en-US" smtClean="0"/>
              <a:pPr>
                <a:defRPr/>
              </a:pPr>
              <a:t>41</a:t>
            </a:fld>
            <a:endParaRPr lang="en-US" dirty="0"/>
          </a:p>
        </p:txBody>
      </p:sp>
    </p:spTree>
    <p:extLst>
      <p:ext uri="{BB962C8B-B14F-4D97-AF65-F5344CB8AC3E}">
        <p14:creationId xmlns:p14="http://schemas.microsoft.com/office/powerpoint/2010/main" val="4279133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90EE88-56A4-476A-9F1F-23A8683C5B4E}"/>
              </a:ext>
            </a:extLst>
          </p:cNvPr>
          <p:cNvSpPr>
            <a:spLocks noGrp="1"/>
          </p:cNvSpPr>
          <p:nvPr>
            <p:ph type="title"/>
          </p:nvPr>
        </p:nvSpPr>
        <p:spPr>
          <a:xfrm>
            <a:off x="3052763" y="1265238"/>
            <a:ext cx="8550275" cy="768350"/>
          </a:xfrm>
        </p:spPr>
        <p:txBody>
          <a:bodyPr/>
          <a:lstStyle/>
          <a:p>
            <a:pPr eaLnBrk="1" hangingPunct="1">
              <a:defRPr/>
            </a:pPr>
            <a:r>
              <a:rPr dirty="0">
                <a:ea typeface="ＭＳ Ｐゴシック" charset="0"/>
              </a:rPr>
              <a:t>Closing Reflection and Resources</a:t>
            </a:r>
          </a:p>
        </p:txBody>
      </p:sp>
      <p:sp>
        <p:nvSpPr>
          <p:cNvPr id="2" name="Slide Number Placeholder 1">
            <a:extLst>
              <a:ext uri="{FF2B5EF4-FFF2-40B4-BE49-F238E27FC236}">
                <a16:creationId xmlns:a16="http://schemas.microsoft.com/office/drawing/2014/main" id="{A53D33B9-F523-473A-B5D6-19CDE4DCE494}"/>
              </a:ext>
            </a:extLst>
          </p:cNvPr>
          <p:cNvSpPr>
            <a:spLocks noGrp="1"/>
          </p:cNvSpPr>
          <p:nvPr>
            <p:ph type="sldNum" sz="quarter" idx="11"/>
          </p:nvPr>
        </p:nvSpPr>
        <p:spPr bwMode="gray">
          <a:xfrm>
            <a:off x="11387138" y="6400800"/>
            <a:ext cx="614362" cy="247650"/>
          </a:xfrm>
          <a:prstGeom prst="rect">
            <a:avLst/>
          </a:prstGeom>
          <a:noFill/>
        </p:spPr>
        <p:txBody>
          <a:bodyPr wrap="none" lIns="0" tIns="0" rIns="0" bIns="0" anchor="ctr" anchorCtr="1">
            <a:noAutofit/>
          </a:bodyPr>
          <a:lstStyle>
            <a:defPPr>
              <a:defRPr lang="en-US"/>
            </a:defPPr>
            <a:lvl1pPr algn="r" rtl="0" eaLnBrk="1" fontAlgn="base" hangingPunct="1">
              <a:spcBef>
                <a:spcPct val="0"/>
              </a:spcBef>
              <a:spcAft>
                <a:spcPct val="0"/>
              </a:spcAft>
              <a:defRPr lang="en-US" sz="1200" kern="1200">
                <a:solidFill>
                  <a:srgbClr val="E6E6E6"/>
                </a:solidFill>
                <a:latin typeface="+mn-lt"/>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defRPr/>
            </a:pPr>
            <a:fld id="{9343DE8D-0B95-4CD4-9946-5446E097B307}" type="slidenum">
              <a:rPr lang="en-US" smtClean="0"/>
              <a:pPr>
                <a:defRPr/>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F5BA6-C8C3-4151-B1ED-49BB47A1E515}"/>
              </a:ext>
            </a:extLst>
          </p:cNvPr>
          <p:cNvSpPr>
            <a:spLocks noGrp="1"/>
          </p:cNvSpPr>
          <p:nvPr>
            <p:ph type="title"/>
          </p:nvPr>
        </p:nvSpPr>
        <p:spPr/>
        <p:txBody>
          <a:bodyPr/>
          <a:lstStyle/>
          <a:p>
            <a:r>
              <a:rPr lang="en-US" dirty="0">
                <a:solidFill>
                  <a:srgbClr val="58595B"/>
                </a:solidFill>
                <a:ea typeface="ＭＳ Ｐゴシック" charset="0"/>
              </a:rPr>
              <a:t>Activity 4: Beginning the Journey</a:t>
            </a:r>
            <a:endParaRPr lang="en-US" dirty="0"/>
          </a:p>
        </p:txBody>
      </p:sp>
      <p:sp>
        <p:nvSpPr>
          <p:cNvPr id="3" name="Content Placeholder 2">
            <a:extLst>
              <a:ext uri="{FF2B5EF4-FFF2-40B4-BE49-F238E27FC236}">
                <a16:creationId xmlns:a16="http://schemas.microsoft.com/office/drawing/2014/main" id="{64F81784-1DF8-430D-B046-7CCD74479D73}"/>
              </a:ext>
            </a:extLst>
          </p:cNvPr>
          <p:cNvSpPr>
            <a:spLocks noGrp="1"/>
          </p:cNvSpPr>
          <p:nvPr>
            <p:ph sz="quarter" idx="11"/>
          </p:nvPr>
        </p:nvSpPr>
        <p:spPr>
          <a:xfrm>
            <a:off x="472440" y="1463040"/>
            <a:ext cx="5755640" cy="4389120"/>
          </a:xfrm>
        </p:spPr>
        <p:txBody>
          <a:bodyPr/>
          <a:lstStyle/>
          <a:p>
            <a:pPr marL="0" lvl="1" indent="0">
              <a:spcAft>
                <a:spcPts val="0"/>
              </a:spcAft>
              <a:buClr>
                <a:srgbClr val="D67457"/>
              </a:buClr>
              <a:buSzPct val="90000"/>
              <a:buNone/>
              <a:defRPr/>
            </a:pPr>
            <a:r>
              <a:rPr lang="en-US" i="1" dirty="0"/>
              <a:t>What are three strategies that you can apply from the research on equity in CTE to improve access, opportunity and outcomes for your nontraditional special population students?</a:t>
            </a:r>
          </a:p>
          <a:p>
            <a:pPr lvl="1">
              <a:spcBef>
                <a:spcPts val="4800"/>
              </a:spcBef>
              <a:spcAft>
                <a:spcPts val="0"/>
              </a:spcAft>
              <a:buClrTx/>
              <a:buSzPct val="90000"/>
              <a:buFont typeface="Courier New" panose="02070309020205020404" pitchFamily="49" charset="0"/>
              <a:buChar char="­"/>
              <a:defRPr/>
            </a:pPr>
            <a:r>
              <a:rPr lang="en-US" dirty="0"/>
              <a:t>Answer the questions included in the reflection activity worksheet provided</a:t>
            </a:r>
          </a:p>
          <a:p>
            <a:pPr lvl="1">
              <a:spcAft>
                <a:spcPts val="0"/>
              </a:spcAft>
              <a:buClrTx/>
              <a:buSzPct val="90000"/>
              <a:buFont typeface="Courier New" panose="02070309020205020404" pitchFamily="49" charset="0"/>
              <a:buChar char="­"/>
              <a:defRPr/>
            </a:pPr>
            <a:r>
              <a:rPr lang="en-US" dirty="0"/>
              <a:t>Restart the module when you have completed the worksheet</a:t>
            </a:r>
          </a:p>
        </p:txBody>
      </p:sp>
      <p:pic>
        <p:nvPicPr>
          <p:cNvPr id="103430" name="Picture 6" descr="An image shows figures sitting in circle around a giant question mark while bent forward on their elbows in the thinking position.">
            <a:extLst>
              <a:ext uri="{FF2B5EF4-FFF2-40B4-BE49-F238E27FC236}">
                <a16:creationId xmlns:a16="http://schemas.microsoft.com/office/drawing/2014/main" id="{CFC62BEF-2826-40C7-9041-462506D186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25" y="1482725"/>
            <a:ext cx="5486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Placeholder 3">
            <a:extLst>
              <a:ext uri="{FF2B5EF4-FFF2-40B4-BE49-F238E27FC236}">
                <a16:creationId xmlns:a16="http://schemas.microsoft.com/office/drawing/2014/main" id="{386FAD27-9412-4FB4-ADF9-467196612803}"/>
              </a:ext>
            </a:extLst>
          </p:cNvPr>
          <p:cNvSpPr>
            <a:spLocks noGrp="1" noChangeArrowheads="1"/>
          </p:cNvSpPr>
          <p:nvPr>
            <p:ph type="body" sz="quarter" idx="13"/>
          </p:nvPr>
        </p:nvSpPr>
        <p:spPr/>
        <p:txBody>
          <a:bodyPr/>
          <a:lstStyle/>
          <a:p>
            <a:pPr eaLnBrk="1" hangingPunct="1">
              <a:spcBef>
                <a:spcPct val="0"/>
              </a:spcBef>
            </a:pPr>
            <a:r>
              <a:rPr lang="en-US" altLang="en-US" dirty="0">
                <a:hlinkClick r:id="rId4"/>
              </a:rPr>
              <a:t>https://pixabay.com/illustrations/question-mark-question-mark-sign-1722862/</a:t>
            </a:r>
            <a:endParaRPr lang="en-US" altLang="en-US" dirty="0"/>
          </a:p>
        </p:txBody>
      </p:sp>
      <p:sp>
        <p:nvSpPr>
          <p:cNvPr id="20" name="Slide Number Placeholder 4">
            <a:extLst>
              <a:ext uri="{FF2B5EF4-FFF2-40B4-BE49-F238E27FC236}">
                <a16:creationId xmlns:a16="http://schemas.microsoft.com/office/drawing/2014/main" id="{9E289656-D1A7-41E4-B267-F3F037A8C640}"/>
              </a:ext>
            </a:extLst>
          </p:cNvPr>
          <p:cNvSpPr>
            <a:spLocks noGrp="1"/>
          </p:cNvSpPr>
          <p:nvPr>
            <p:ph type="sldNum" sz="quarter" idx="14"/>
          </p:nvPr>
        </p:nvSpPr>
        <p:spPr bwMode="gray">
          <a:xfrm>
            <a:off x="11387138" y="6400800"/>
            <a:ext cx="614362" cy="247650"/>
          </a:xfrm>
          <a:prstGeom prst="rect">
            <a:avLst/>
          </a:prstGeom>
          <a:noFill/>
        </p:spPr>
        <p:txBody>
          <a:bodyPr wrap="none" lIns="0" tIns="0" rIns="0" bIns="0" anchor="ctr" anchorCtr="1">
            <a:noAutofit/>
          </a:bodyPr>
          <a:lstStyle>
            <a:defPPr>
              <a:defRPr lang="en-US"/>
            </a:defPPr>
            <a:lvl1pPr algn="r" rtl="0" eaLnBrk="1" fontAlgn="base" hangingPunct="1">
              <a:spcBef>
                <a:spcPct val="0"/>
              </a:spcBef>
              <a:spcAft>
                <a:spcPct val="0"/>
              </a:spcAft>
              <a:defRPr lang="en-US" sz="1200" kern="1200">
                <a:solidFill>
                  <a:srgbClr val="6D6F71"/>
                </a:solidFill>
                <a:latin typeface="+mn-lt"/>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spcAft>
                <a:spcPts val="600"/>
              </a:spcAft>
              <a:defRPr/>
            </a:pPr>
            <a:fld id="{C30512F2-B81F-43BF-8501-B0C654B70ED3}" type="slidenum">
              <a:rPr lang="en-US" smtClean="0"/>
              <a:pPr>
                <a:spcAft>
                  <a:spcPts val="600"/>
                </a:spcAft>
                <a:defRPr/>
              </a:pPr>
              <a:t>43</a:t>
            </a:fld>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Title 2">
            <a:extLst>
              <a:ext uri="{FF2B5EF4-FFF2-40B4-BE49-F238E27FC236}">
                <a16:creationId xmlns:a16="http://schemas.microsoft.com/office/drawing/2014/main" id="{A861B2DA-B370-48A0-9A33-C7D762895C7A}"/>
              </a:ext>
            </a:extLst>
          </p:cNvPr>
          <p:cNvSpPr>
            <a:spLocks noGrp="1" noChangeArrowheads="1"/>
          </p:cNvSpPr>
          <p:nvPr>
            <p:ph type="title"/>
          </p:nvPr>
        </p:nvSpPr>
        <p:spPr/>
        <p:txBody>
          <a:bodyPr/>
          <a:lstStyle/>
          <a:p>
            <a:pPr eaLnBrk="1" hangingPunct="1"/>
            <a:r>
              <a:rPr altLang="en-US" dirty="0">
                <a:solidFill>
                  <a:schemeClr val="tx2"/>
                </a:solidFill>
              </a:rPr>
              <a:t>References and Resources</a:t>
            </a:r>
          </a:p>
        </p:txBody>
      </p:sp>
      <p:sp>
        <p:nvSpPr>
          <p:cNvPr id="105475" name="Text Placeholder 2">
            <a:extLst>
              <a:ext uri="{FF2B5EF4-FFF2-40B4-BE49-F238E27FC236}">
                <a16:creationId xmlns:a16="http://schemas.microsoft.com/office/drawing/2014/main" id="{3AEB788E-3860-48C5-B42A-55E319F638E5}"/>
              </a:ext>
            </a:extLst>
          </p:cNvPr>
          <p:cNvSpPr>
            <a:spLocks noGrp="1" noChangeArrowheads="1"/>
          </p:cNvSpPr>
          <p:nvPr>
            <p:ph sz="quarter" idx="11"/>
          </p:nvPr>
        </p:nvSpPr>
        <p:spPr>
          <a:xfrm>
            <a:off x="754063" y="1292225"/>
            <a:ext cx="11247437" cy="4754563"/>
          </a:xfrm>
        </p:spPr>
        <p:txBody>
          <a:bodyPr/>
          <a:lstStyle/>
          <a:p>
            <a:pPr eaLnBrk="1" hangingPunct="1"/>
            <a:r>
              <a:rPr lang="en-US" altLang="en-US" dirty="0">
                <a:solidFill>
                  <a:schemeClr val="tx2"/>
                </a:solidFill>
              </a:rPr>
              <a:t>Advance CTE (2019a). </a:t>
            </a:r>
            <a:r>
              <a:rPr lang="en-US" altLang="en-US" i="1" dirty="0">
                <a:solidFill>
                  <a:schemeClr val="tx2"/>
                </a:solidFill>
              </a:rPr>
              <a:t>Making Good on the Promise: Building Trust to Promote Equity in CTE</a:t>
            </a:r>
            <a:r>
              <a:rPr lang="en-US" altLang="en-US" dirty="0">
                <a:solidFill>
                  <a:schemeClr val="tx2"/>
                </a:solidFill>
              </a:rPr>
              <a:t>. Silver Spring, MD: Author. Retrieved August 28, 2020 from </a:t>
            </a:r>
            <a:r>
              <a:rPr lang="en-US" altLang="en-US" dirty="0">
                <a:solidFill>
                  <a:schemeClr val="tx2"/>
                </a:solidFill>
                <a:hlinkClick r:id="rId3"/>
              </a:rPr>
              <a:t>https://careertech.org/resource/building-trust-promote-equity-cte</a:t>
            </a:r>
            <a:r>
              <a:rPr lang="en-US" altLang="en-US" dirty="0">
                <a:solidFill>
                  <a:schemeClr val="tx2"/>
                </a:solidFill>
              </a:rPr>
              <a:t>  </a:t>
            </a:r>
          </a:p>
          <a:p>
            <a:pPr eaLnBrk="1" hangingPunct="1"/>
            <a:r>
              <a:rPr lang="en-US" altLang="en-US" dirty="0">
                <a:solidFill>
                  <a:schemeClr val="tx2"/>
                </a:solidFill>
              </a:rPr>
              <a:t>Advance CTE (2019b). </a:t>
            </a:r>
            <a:r>
              <a:rPr lang="en-US" altLang="en-US" i="1" dirty="0">
                <a:solidFill>
                  <a:schemeClr val="tx2"/>
                </a:solidFill>
              </a:rPr>
              <a:t>Making Good on the Promise: Expanding Access to Opportunity</a:t>
            </a:r>
            <a:r>
              <a:rPr lang="en-US" altLang="en-US" dirty="0">
                <a:solidFill>
                  <a:schemeClr val="tx2"/>
                </a:solidFill>
              </a:rPr>
              <a:t>. Silver Spring, MD: Author. Retrieved August 28, 2020 from </a:t>
            </a:r>
            <a:r>
              <a:rPr lang="en-US" altLang="en-US" dirty="0">
                <a:solidFill>
                  <a:schemeClr val="tx2"/>
                </a:solidFill>
                <a:hlinkClick r:id="rId4"/>
              </a:rPr>
              <a:t>https://careertech.org/resource/expanding-access-opportunity</a:t>
            </a:r>
            <a:r>
              <a:rPr lang="en-US" altLang="en-US" dirty="0">
                <a:solidFill>
                  <a:schemeClr val="tx2"/>
                </a:solidFill>
              </a:rPr>
              <a:t>     </a:t>
            </a:r>
          </a:p>
          <a:p>
            <a:pPr eaLnBrk="1" hangingPunct="1"/>
            <a:r>
              <a:rPr lang="en-US" altLang="en-US" dirty="0">
                <a:solidFill>
                  <a:schemeClr val="tx2"/>
                </a:solidFill>
              </a:rPr>
              <a:t>Advance CTE (2020, June 22). A Learner-Centered Approach to Early Postsecondary Opportunities Amid COVID-19. COVID-19 CTE. </a:t>
            </a:r>
            <a:r>
              <a:rPr lang="en-US" altLang="en-US" dirty="0">
                <a:solidFill>
                  <a:schemeClr val="tx2"/>
                </a:solidFill>
                <a:hlinkClick r:id="rId5"/>
              </a:rPr>
              <a:t>http://blog.careertech.org/?p=16693</a:t>
            </a:r>
            <a:r>
              <a:rPr lang="en-US" altLang="en-US" dirty="0">
                <a:solidFill>
                  <a:schemeClr val="tx2"/>
                </a:solidFill>
              </a:rPr>
              <a:t> </a:t>
            </a:r>
          </a:p>
          <a:p>
            <a:pPr eaLnBrk="1" hangingPunct="1"/>
            <a:r>
              <a:rPr lang="en-US" altLang="en-US" dirty="0">
                <a:solidFill>
                  <a:schemeClr val="tx2"/>
                </a:solidFill>
              </a:rPr>
              <a:t>Advance CTE and Association for Career and Technical Education (2018). Legislative Summary &amp; Analysis - Strengthening Career and Technical Education for the 21stCentury Act (Perkins V). Silver Spring, MD and Alexandria, VA: Authors. Retrieved from </a:t>
            </a:r>
            <a:r>
              <a:rPr lang="en-US" altLang="en-US" dirty="0">
                <a:solidFill>
                  <a:schemeClr val="tx2"/>
                </a:solidFill>
                <a:hlinkClick r:id="rId6"/>
              </a:rPr>
              <a:t>https://www.acteonline.org/wp-content/uploads/2018/08/AdvanceCTE_ACTE_P.L.115-224Summary_Updated080618.pdf</a:t>
            </a:r>
            <a:r>
              <a:rPr lang="en-US" altLang="en-US" dirty="0">
                <a:solidFill>
                  <a:schemeClr val="tx2"/>
                </a:solidFill>
              </a:rPr>
              <a:t>  </a:t>
            </a:r>
          </a:p>
          <a:p>
            <a:pPr eaLnBrk="1" hangingPunct="1"/>
            <a:r>
              <a:rPr lang="en-US" altLang="en-US" dirty="0">
                <a:solidFill>
                  <a:schemeClr val="tx2"/>
                </a:solidFill>
              </a:rPr>
              <a:t>Dalporto, H., &amp; Tessler, B. (2020). </a:t>
            </a:r>
            <a:r>
              <a:rPr lang="en-US" altLang="en-US" i="1" dirty="0">
                <a:solidFill>
                  <a:schemeClr val="tx2"/>
                </a:solidFill>
              </a:rPr>
              <a:t>Voices from the Field: How Community Colleges Are Advancing Equity in Career and Technical Education</a:t>
            </a:r>
            <a:r>
              <a:rPr lang="en-US" altLang="en-US" dirty="0">
                <a:solidFill>
                  <a:schemeClr val="tx2"/>
                </a:solidFill>
              </a:rPr>
              <a:t>. New York, NY: MDRC. Retrieved August 27, 2020 from </a:t>
            </a:r>
            <a:r>
              <a:rPr lang="en-US" altLang="en-US" dirty="0">
                <a:solidFill>
                  <a:schemeClr val="tx2"/>
                </a:solidFill>
                <a:hlinkClick r:id="rId7"/>
              </a:rPr>
              <a:t>https://www.mdrc.org/sites/default/files/Equity_in_CTE_brief.pdf</a:t>
            </a:r>
            <a:r>
              <a:rPr lang="en-US" altLang="en-US" dirty="0">
                <a:solidFill>
                  <a:schemeClr val="tx2"/>
                </a:solidFill>
              </a:rPr>
              <a:t> </a:t>
            </a:r>
          </a:p>
        </p:txBody>
      </p:sp>
      <p:sp>
        <p:nvSpPr>
          <p:cNvPr id="18" name="Slide Number Placeholder 5">
            <a:extLst>
              <a:ext uri="{FF2B5EF4-FFF2-40B4-BE49-F238E27FC236}">
                <a16:creationId xmlns:a16="http://schemas.microsoft.com/office/drawing/2014/main" id="{F0910A6A-4DA3-4785-A961-6AB6EBC16475}"/>
              </a:ext>
            </a:extLst>
          </p:cNvPr>
          <p:cNvSpPr>
            <a:spLocks noGrp="1"/>
          </p:cNvSpPr>
          <p:nvPr>
            <p:ph type="sldNum" sz="quarter" idx="12"/>
          </p:nvPr>
        </p:nvSpPr>
        <p:spPr bwMode="gray">
          <a:xfrm>
            <a:off x="11387138" y="6400800"/>
            <a:ext cx="614362" cy="247650"/>
          </a:xfrm>
          <a:prstGeom prst="rect">
            <a:avLst/>
          </a:prstGeom>
          <a:noFill/>
        </p:spPr>
        <p:txBody>
          <a:bodyPr wrap="none" lIns="0" tIns="0" rIns="0" bIns="0" anchor="ctr" anchorCtr="1">
            <a:noAutofit/>
          </a:bodyPr>
          <a:lstStyle>
            <a:defPPr>
              <a:defRPr lang="en-US"/>
            </a:defPPr>
            <a:lvl1pPr algn="r" rtl="0" eaLnBrk="1" fontAlgn="base" hangingPunct="1">
              <a:spcBef>
                <a:spcPct val="0"/>
              </a:spcBef>
              <a:spcAft>
                <a:spcPct val="0"/>
              </a:spcAft>
              <a:defRPr lang="en-US" sz="1200" kern="1200">
                <a:solidFill>
                  <a:srgbClr val="6D6F71"/>
                </a:solidFill>
                <a:latin typeface="+mn-lt"/>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lgn="ctr">
              <a:spcAft>
                <a:spcPts val="600"/>
              </a:spcAft>
              <a:defRPr/>
            </a:pPr>
            <a:fld id="{2CAF5169-F3E4-4881-8230-6AFFD1A0B93F}" type="slidenum">
              <a:rPr lang="en-US" smtClean="0"/>
              <a:pPr algn="ctr">
                <a:spcAft>
                  <a:spcPts val="600"/>
                </a:spcAft>
                <a:defRPr/>
              </a:pPr>
              <a:t>44</a:t>
            </a:fld>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EB4B2-8606-405F-8208-B32526983C53}"/>
              </a:ext>
            </a:extLst>
          </p:cNvPr>
          <p:cNvSpPr>
            <a:spLocks noGrp="1"/>
          </p:cNvSpPr>
          <p:nvPr>
            <p:ph type="title"/>
          </p:nvPr>
        </p:nvSpPr>
        <p:spPr/>
        <p:txBody>
          <a:bodyPr/>
          <a:lstStyle/>
          <a:p>
            <a:r>
              <a:rPr lang="en-US" dirty="0"/>
              <a:t>Wrap-Up</a:t>
            </a:r>
          </a:p>
        </p:txBody>
      </p:sp>
      <p:sp>
        <p:nvSpPr>
          <p:cNvPr id="3" name="Text Placeholder 2">
            <a:extLst>
              <a:ext uri="{FF2B5EF4-FFF2-40B4-BE49-F238E27FC236}">
                <a16:creationId xmlns:a16="http://schemas.microsoft.com/office/drawing/2014/main" id="{D6D2D10F-62E3-4729-A554-09761D3547B9}"/>
              </a:ext>
            </a:extLst>
          </p:cNvPr>
          <p:cNvSpPr>
            <a:spLocks noGrp="1"/>
          </p:cNvSpPr>
          <p:nvPr>
            <p:ph type="body" sz="quarter" idx="10"/>
          </p:nvPr>
        </p:nvSpPr>
        <p:spPr/>
        <p:txBody>
          <a:bodyPr/>
          <a:lstStyle/>
          <a:p>
            <a:endParaRPr lang="en-US"/>
          </a:p>
        </p:txBody>
      </p:sp>
      <p:sp>
        <p:nvSpPr>
          <p:cNvPr id="4" name="Slide Number Placeholder 3">
            <a:extLst>
              <a:ext uri="{FF2B5EF4-FFF2-40B4-BE49-F238E27FC236}">
                <a16:creationId xmlns:a16="http://schemas.microsoft.com/office/drawing/2014/main" id="{CB8B8AD0-95F2-44CC-ACBF-0B6C33A77414}"/>
              </a:ext>
            </a:extLst>
          </p:cNvPr>
          <p:cNvSpPr>
            <a:spLocks noGrp="1"/>
          </p:cNvSpPr>
          <p:nvPr>
            <p:ph type="sldNum" sz="quarter" idx="15"/>
          </p:nvPr>
        </p:nvSpPr>
        <p:spPr/>
        <p:txBody>
          <a:bodyPr/>
          <a:lstStyle/>
          <a:p>
            <a:pPr algn="r"/>
            <a:fld id="{F3477EC8-074D-41C4-94AE-E9EA7CEEA348}" type="slidenum">
              <a:rPr lang="en-US" smtClean="0"/>
              <a:pPr algn="r"/>
              <a:t>45</a:t>
            </a:fld>
            <a:endParaRPr lang="en-US" dirty="0"/>
          </a:p>
        </p:txBody>
      </p:sp>
    </p:spTree>
    <p:extLst>
      <p:ext uri="{BB962C8B-B14F-4D97-AF65-F5344CB8AC3E}">
        <p14:creationId xmlns:p14="http://schemas.microsoft.com/office/powerpoint/2010/main" val="1212312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 website&#10;&#10;Description automatically generated">
            <a:extLst>
              <a:ext uri="{FF2B5EF4-FFF2-40B4-BE49-F238E27FC236}">
                <a16:creationId xmlns:a16="http://schemas.microsoft.com/office/drawing/2014/main" id="{280C6E85-8244-4A55-8928-0889D85B97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31"/>
          <a:stretch/>
        </p:blipFill>
        <p:spPr>
          <a:xfrm>
            <a:off x="2138469" y="990649"/>
            <a:ext cx="7492372" cy="5410151"/>
          </a:xfrm>
          <a:prstGeom prst="rect">
            <a:avLst/>
          </a:prstGeom>
        </p:spPr>
      </p:pic>
      <p:sp>
        <p:nvSpPr>
          <p:cNvPr id="2" name="Title 1">
            <a:extLst>
              <a:ext uri="{FF2B5EF4-FFF2-40B4-BE49-F238E27FC236}">
                <a16:creationId xmlns:a16="http://schemas.microsoft.com/office/drawing/2014/main" id="{845C342E-1D5C-4A3E-A1A4-5168FFE253E1}"/>
              </a:ext>
            </a:extLst>
          </p:cNvPr>
          <p:cNvSpPr>
            <a:spLocks noGrp="1"/>
          </p:cNvSpPr>
          <p:nvPr>
            <p:ph type="title"/>
          </p:nvPr>
        </p:nvSpPr>
        <p:spPr>
          <a:xfrm>
            <a:off x="499855" y="97454"/>
            <a:ext cx="10769600" cy="659998"/>
          </a:xfrm>
        </p:spPr>
        <p:txBody>
          <a:bodyPr>
            <a:normAutofit fontScale="90000"/>
          </a:bodyPr>
          <a:lstStyle/>
          <a:p>
            <a:r>
              <a:rPr lang="en-US" dirty="0"/>
              <a:t>How to Find the Practitioner Training Modules </a:t>
            </a:r>
          </a:p>
        </p:txBody>
      </p:sp>
      <p:sp>
        <p:nvSpPr>
          <p:cNvPr id="3" name="Content Placeholder 2">
            <a:extLst>
              <a:ext uri="{FF2B5EF4-FFF2-40B4-BE49-F238E27FC236}">
                <a16:creationId xmlns:a16="http://schemas.microsoft.com/office/drawing/2014/main" id="{68E85E3C-F40E-4094-8E65-BEDEAA979C03}"/>
              </a:ext>
            </a:extLst>
          </p:cNvPr>
          <p:cNvSpPr>
            <a:spLocks noGrp="1"/>
          </p:cNvSpPr>
          <p:nvPr>
            <p:ph idx="1"/>
          </p:nvPr>
        </p:nvSpPr>
        <p:spPr>
          <a:xfrm>
            <a:off x="183831" y="702568"/>
            <a:ext cx="10769600" cy="576163"/>
          </a:xfrm>
        </p:spPr>
        <p:txBody>
          <a:bodyPr/>
          <a:lstStyle/>
          <a:p>
            <a:pPr marL="274320" lvl="1" indent="0">
              <a:buNone/>
            </a:pPr>
            <a:r>
              <a:rPr lang="en-US" sz="2000" dirty="0"/>
              <a:t> The CTE Research Network website: </a:t>
            </a:r>
            <a:r>
              <a:rPr lang="en-US" sz="2000" dirty="0">
                <a:hlinkClick r:id="rId4"/>
              </a:rPr>
              <a:t>https://cteresearchnetwork.org/training</a:t>
            </a:r>
            <a:r>
              <a:rPr lang="en-US" sz="2000" dirty="0"/>
              <a:t> </a:t>
            </a:r>
          </a:p>
        </p:txBody>
      </p:sp>
      <p:sp>
        <p:nvSpPr>
          <p:cNvPr id="6" name="Slide Number Placeholder 5">
            <a:extLst>
              <a:ext uri="{FF2B5EF4-FFF2-40B4-BE49-F238E27FC236}">
                <a16:creationId xmlns:a16="http://schemas.microsoft.com/office/drawing/2014/main" id="{11A6E62D-1FE1-4F4F-9936-A9FC523740EA}"/>
              </a:ext>
            </a:extLst>
          </p:cNvPr>
          <p:cNvSpPr>
            <a:spLocks noGrp="1"/>
          </p:cNvSpPr>
          <p:nvPr>
            <p:ph type="sldNum" sz="quarter" idx="12"/>
          </p:nvPr>
        </p:nvSpPr>
        <p:spPr/>
        <p:txBody>
          <a:bodyPr/>
          <a:lstStyle/>
          <a:p>
            <a:fld id="{B1F43E44-AFE7-E242-809E-8D37873294C2}" type="slidenum">
              <a:rPr lang="en-US" smtClean="0"/>
              <a:t>46</a:t>
            </a:fld>
            <a:endParaRPr lang="en-US" dirty="0"/>
          </a:p>
        </p:txBody>
      </p:sp>
    </p:spTree>
    <p:extLst>
      <p:ext uri="{BB962C8B-B14F-4D97-AF65-F5344CB8AC3E}">
        <p14:creationId xmlns:p14="http://schemas.microsoft.com/office/powerpoint/2010/main" val="4055809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342E-1D5C-4A3E-A1A4-5168FFE253E1}"/>
              </a:ext>
            </a:extLst>
          </p:cNvPr>
          <p:cNvSpPr>
            <a:spLocks noGrp="1"/>
          </p:cNvSpPr>
          <p:nvPr>
            <p:ph type="title"/>
          </p:nvPr>
        </p:nvSpPr>
        <p:spPr>
          <a:xfrm>
            <a:off x="495300" y="500063"/>
            <a:ext cx="11137900" cy="503047"/>
          </a:xfrm>
        </p:spPr>
        <p:txBody>
          <a:bodyPr>
            <a:normAutofit fontScale="90000"/>
          </a:bodyPr>
          <a:lstStyle/>
          <a:p>
            <a:r>
              <a:rPr lang="en-US" dirty="0"/>
              <a:t>How to Find the Practitioner Training Modules </a:t>
            </a:r>
          </a:p>
        </p:txBody>
      </p:sp>
      <p:sp>
        <p:nvSpPr>
          <p:cNvPr id="3" name="Content Placeholder 2">
            <a:extLst>
              <a:ext uri="{FF2B5EF4-FFF2-40B4-BE49-F238E27FC236}">
                <a16:creationId xmlns:a16="http://schemas.microsoft.com/office/drawing/2014/main" id="{68E85E3C-F40E-4094-8E65-BEDEAA979C03}"/>
              </a:ext>
            </a:extLst>
          </p:cNvPr>
          <p:cNvSpPr>
            <a:spLocks noGrp="1"/>
          </p:cNvSpPr>
          <p:nvPr>
            <p:ph idx="1"/>
          </p:nvPr>
        </p:nvSpPr>
        <p:spPr>
          <a:xfrm>
            <a:off x="495300" y="1181100"/>
            <a:ext cx="10185400" cy="4623203"/>
          </a:xfrm>
        </p:spPr>
        <p:txBody>
          <a:bodyPr/>
          <a:lstStyle/>
          <a:p>
            <a:pPr marL="274320" lvl="1" indent="0">
              <a:buNone/>
            </a:pPr>
            <a:r>
              <a:rPr lang="en-US" dirty="0"/>
              <a:t>ACTE website: </a:t>
            </a:r>
            <a:r>
              <a:rPr lang="en-US" dirty="0">
                <a:hlinkClick r:id="rId3"/>
              </a:rPr>
              <a:t>https://www.ctelearn.org/</a:t>
            </a:r>
            <a:r>
              <a:rPr lang="en-US" dirty="0"/>
              <a:t> </a:t>
            </a:r>
          </a:p>
        </p:txBody>
      </p:sp>
      <p:pic>
        <p:nvPicPr>
          <p:cNvPr id="6" name="Picture 5">
            <a:extLst>
              <a:ext uri="{FF2B5EF4-FFF2-40B4-BE49-F238E27FC236}">
                <a16:creationId xmlns:a16="http://schemas.microsoft.com/office/drawing/2014/main" id="{6BAB1D06-92D0-4CC7-BCE3-427B97D307BF}"/>
              </a:ext>
            </a:extLst>
          </p:cNvPr>
          <p:cNvPicPr>
            <a:picLocks noChangeAspect="1"/>
          </p:cNvPicPr>
          <p:nvPr/>
        </p:nvPicPr>
        <p:blipFill>
          <a:blip r:embed="rId4"/>
          <a:stretch>
            <a:fillRect/>
          </a:stretch>
        </p:blipFill>
        <p:spPr>
          <a:xfrm>
            <a:off x="1556797" y="1660786"/>
            <a:ext cx="9123903" cy="4321507"/>
          </a:xfrm>
          <a:prstGeom prst="rect">
            <a:avLst/>
          </a:prstGeom>
        </p:spPr>
      </p:pic>
      <p:sp>
        <p:nvSpPr>
          <p:cNvPr id="5" name="Slide Number Placeholder 4">
            <a:extLst>
              <a:ext uri="{FF2B5EF4-FFF2-40B4-BE49-F238E27FC236}">
                <a16:creationId xmlns:a16="http://schemas.microsoft.com/office/drawing/2014/main" id="{8AB406CF-F2D2-4B04-9822-A2EC56D3B35E}"/>
              </a:ext>
            </a:extLst>
          </p:cNvPr>
          <p:cNvSpPr>
            <a:spLocks noGrp="1"/>
          </p:cNvSpPr>
          <p:nvPr>
            <p:ph type="sldNum" sz="quarter" idx="12"/>
          </p:nvPr>
        </p:nvSpPr>
        <p:spPr/>
        <p:txBody>
          <a:bodyPr/>
          <a:lstStyle/>
          <a:p>
            <a:fld id="{B1F43E44-AFE7-E242-809E-8D37873294C2}" type="slidenum">
              <a:rPr lang="en-US" smtClean="0"/>
              <a:t>47</a:t>
            </a:fld>
            <a:endParaRPr lang="en-US" dirty="0"/>
          </a:p>
        </p:txBody>
      </p:sp>
    </p:spTree>
    <p:extLst>
      <p:ext uri="{BB962C8B-B14F-4D97-AF65-F5344CB8AC3E}">
        <p14:creationId xmlns:p14="http://schemas.microsoft.com/office/powerpoint/2010/main" val="2533392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E85E3C-F40E-4094-8E65-BEDEAA979C03}"/>
              </a:ext>
            </a:extLst>
          </p:cNvPr>
          <p:cNvSpPr>
            <a:spLocks noGrp="1"/>
          </p:cNvSpPr>
          <p:nvPr>
            <p:ph sz="quarter" idx="13"/>
          </p:nvPr>
        </p:nvSpPr>
        <p:spPr>
          <a:xfrm>
            <a:off x="472440" y="2883876"/>
            <a:ext cx="5486400" cy="2968283"/>
          </a:xfrm>
        </p:spPr>
        <p:txBody>
          <a:bodyPr wrap="square" anchor="t">
            <a:normAutofit/>
          </a:bodyPr>
          <a:lstStyle/>
          <a:p>
            <a:pPr marL="0" marR="0" indent="0">
              <a:spcBef>
                <a:spcPts val="0"/>
              </a:spcBef>
              <a:spcAft>
                <a:spcPts val="600"/>
              </a:spcAft>
              <a:buNone/>
            </a:pPr>
            <a:r>
              <a:rPr lang="en-US" dirty="0">
                <a:effectLst/>
              </a:rPr>
              <a:t>PCRN site:  </a:t>
            </a:r>
            <a:r>
              <a:rPr lang="en-US" u="sng" dirty="0">
                <a:effectLst/>
                <a:hlinkClick r:id="rId3"/>
              </a:rPr>
              <a:t>https://cte.ed.gov/initiatives/cte-research-network</a:t>
            </a:r>
            <a:r>
              <a:rPr lang="en-US" dirty="0">
                <a:effectLst/>
              </a:rPr>
              <a:t> </a:t>
            </a:r>
          </a:p>
        </p:txBody>
      </p:sp>
      <p:pic>
        <p:nvPicPr>
          <p:cNvPr id="7" name="Picture 6" descr="Text, letter&#10;&#10;Description automatically generated">
            <a:extLst>
              <a:ext uri="{FF2B5EF4-FFF2-40B4-BE49-F238E27FC236}">
                <a16:creationId xmlns:a16="http://schemas.microsoft.com/office/drawing/2014/main" id="{8AA6E018-D2AD-4826-87BC-9A2ACA9401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5206" y="117005"/>
            <a:ext cx="4901359" cy="6283795"/>
          </a:xfrm>
          <a:prstGeom prst="rect">
            <a:avLst/>
          </a:prstGeom>
          <a:noFill/>
        </p:spPr>
      </p:pic>
      <p:sp>
        <p:nvSpPr>
          <p:cNvPr id="2" name="Title 1">
            <a:extLst>
              <a:ext uri="{FF2B5EF4-FFF2-40B4-BE49-F238E27FC236}">
                <a16:creationId xmlns:a16="http://schemas.microsoft.com/office/drawing/2014/main" id="{845C342E-1D5C-4A3E-A1A4-5168FFE253E1}"/>
              </a:ext>
            </a:extLst>
          </p:cNvPr>
          <p:cNvSpPr>
            <a:spLocks noGrp="1"/>
          </p:cNvSpPr>
          <p:nvPr>
            <p:ph type="title"/>
          </p:nvPr>
        </p:nvSpPr>
        <p:spPr>
          <a:xfrm>
            <a:off x="345830" y="646331"/>
            <a:ext cx="6582508" cy="1292662"/>
          </a:xfrm>
        </p:spPr>
        <p:txBody>
          <a:bodyPr wrap="square" anchor="ctr">
            <a:noAutofit/>
          </a:bodyPr>
          <a:lstStyle/>
          <a:p>
            <a:r>
              <a:rPr lang="en-US" sz="4400" dirty="0"/>
              <a:t>How to Find the Practitioner Training Modules </a:t>
            </a:r>
          </a:p>
        </p:txBody>
      </p:sp>
      <p:sp>
        <p:nvSpPr>
          <p:cNvPr id="5" name="Slide Number Placeholder 4">
            <a:extLst>
              <a:ext uri="{FF2B5EF4-FFF2-40B4-BE49-F238E27FC236}">
                <a16:creationId xmlns:a16="http://schemas.microsoft.com/office/drawing/2014/main" id="{8AB406CF-F2D2-4B04-9822-A2EC56D3B35E}"/>
              </a:ext>
            </a:extLst>
          </p:cNvPr>
          <p:cNvSpPr>
            <a:spLocks noGrp="1"/>
          </p:cNvSpPr>
          <p:nvPr>
            <p:ph type="sldNum" sz="quarter" idx="16"/>
          </p:nvPr>
        </p:nvSpPr>
        <p:spPr>
          <a:xfrm>
            <a:off x="11386565" y="6400800"/>
            <a:ext cx="614949" cy="246888"/>
          </a:xfrm>
        </p:spPr>
        <p:txBody>
          <a:bodyPr wrap="none" anchor="ctr">
            <a:normAutofit/>
          </a:bodyPr>
          <a:lstStyle/>
          <a:p>
            <a:pPr>
              <a:spcAft>
                <a:spcPts val="600"/>
              </a:spcAft>
            </a:pPr>
            <a:fld id="{B1F43E44-AFE7-E242-809E-8D37873294C2}" type="slidenum">
              <a:rPr lang="en-US" smtClean="0"/>
              <a:pPr>
                <a:spcAft>
                  <a:spcPts val="600"/>
                </a:spcAft>
              </a:pPr>
              <a:t>48</a:t>
            </a:fld>
            <a:endParaRPr lang="en-US"/>
          </a:p>
        </p:txBody>
      </p:sp>
    </p:spTree>
    <p:extLst>
      <p:ext uri="{BB962C8B-B14F-4D97-AF65-F5344CB8AC3E}">
        <p14:creationId xmlns:p14="http://schemas.microsoft.com/office/powerpoint/2010/main" val="2857493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F5EFF5-EE36-4E43-8323-ED1C7F7E6EED}"/>
              </a:ext>
            </a:extLst>
          </p:cNvPr>
          <p:cNvSpPr>
            <a:spLocks noGrp="1"/>
          </p:cNvSpPr>
          <p:nvPr>
            <p:ph sz="quarter" idx="11"/>
          </p:nvPr>
        </p:nvSpPr>
        <p:spPr>
          <a:xfrm>
            <a:off x="472440" y="1463040"/>
            <a:ext cx="4916306" cy="4389120"/>
          </a:xfrm>
        </p:spPr>
        <p:txBody>
          <a:bodyPr>
            <a:normAutofit fontScale="92500" lnSpcReduction="10000"/>
          </a:bodyPr>
          <a:lstStyle/>
          <a:p>
            <a:r>
              <a:rPr lang="en-US" dirty="0"/>
              <a:t>Visit our website:          </a:t>
            </a:r>
            <a:r>
              <a:rPr lang="en-US" dirty="0">
                <a:hlinkClick r:id="rId3"/>
              </a:rPr>
              <a:t>https://cteresearchnetwork.org/</a:t>
            </a:r>
            <a:endParaRPr lang="en-US" dirty="0"/>
          </a:p>
          <a:p>
            <a:endParaRPr lang="en-US" dirty="0"/>
          </a:p>
          <a:p>
            <a:r>
              <a:rPr lang="en-US" dirty="0"/>
              <a:t>Follow us on Twitter and LinkedIn for news and updates</a:t>
            </a:r>
          </a:p>
          <a:p>
            <a:pPr marL="0" indent="0">
              <a:buNone/>
            </a:pPr>
            <a:endParaRPr lang="en-US" dirty="0"/>
          </a:p>
          <a:p>
            <a:r>
              <a:rPr lang="en-US" dirty="0"/>
              <a:t>Sign up on the website for our mailing list</a:t>
            </a:r>
          </a:p>
          <a:p>
            <a:endParaRPr lang="en-US" dirty="0"/>
          </a:p>
          <a:p>
            <a:r>
              <a:rPr lang="en-US" dirty="0"/>
              <a:t>Email: </a:t>
            </a:r>
            <a:r>
              <a:rPr lang="en-US" dirty="0">
                <a:hlinkClick r:id="rId4"/>
              </a:rPr>
              <a:t>CTEResearchNetwork@air.org</a:t>
            </a:r>
            <a:r>
              <a:rPr lang="en-US" dirty="0"/>
              <a:t>  </a:t>
            </a:r>
          </a:p>
          <a:p>
            <a:endParaRPr lang="en-US" dirty="0"/>
          </a:p>
          <a:p>
            <a:pPr marL="0" indent="0">
              <a:buNone/>
            </a:pPr>
            <a:endParaRPr lang="en-US" dirty="0"/>
          </a:p>
          <a:p>
            <a:pPr marL="0" indent="0">
              <a:buNone/>
            </a:pPr>
            <a:endParaRPr lang="en-US" dirty="0"/>
          </a:p>
        </p:txBody>
      </p:sp>
      <p:sp>
        <p:nvSpPr>
          <p:cNvPr id="3" name="Slide Number Placeholder 2"/>
          <p:cNvSpPr>
            <a:spLocks noGrp="1"/>
          </p:cNvSpPr>
          <p:nvPr>
            <p:ph type="sldNum" sz="quarter" idx="10"/>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200" b="0" i="0" u="none" strike="noStrike" kern="1200" cap="none" spc="0" normalizeH="0" baseline="0" noProof="0" smtClean="0">
                <a:ln>
                  <a:noFill/>
                </a:ln>
                <a:solidFill>
                  <a:srgbClr val="6D6F71"/>
                </a:solidFill>
                <a:effectLst/>
                <a:uLnTx/>
                <a:uFillTx/>
                <a:latin typeface="Arial" panose="020B0604020202020204"/>
                <a:ea typeface="ＭＳ Ｐゴシック" charset="-128"/>
                <a:cs typeface="+mn-cs"/>
              </a:rPr>
              <a:pPr marL="0" marR="0" lvl="0" indent="0" algn="ctr" defTabSz="91437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6D6F71"/>
              </a:solidFill>
              <a:effectLst/>
              <a:uLnTx/>
              <a:uFillTx/>
              <a:latin typeface="Arial" panose="020B0604020202020204"/>
              <a:ea typeface="ＭＳ Ｐゴシック" charset="-128"/>
              <a:cs typeface="+mn-cs"/>
            </a:endParaRPr>
          </a:p>
        </p:txBody>
      </p:sp>
      <p:sp>
        <p:nvSpPr>
          <p:cNvPr id="10" name="Title 1"/>
          <p:cNvSpPr>
            <a:spLocks noGrp="1"/>
          </p:cNvSpPr>
          <p:nvPr>
            <p:ph type="title"/>
          </p:nvPr>
        </p:nvSpPr>
        <p:spPr/>
        <p:txBody>
          <a:bodyPr/>
          <a:lstStyle/>
          <a:p>
            <a:pPr algn="ctr"/>
            <a:r>
              <a:rPr lang="en-US" dirty="0">
                <a:solidFill>
                  <a:srgbClr val="002060"/>
                </a:solidFill>
                <a:ea typeface="ＭＳ Ｐゴシック"/>
              </a:rPr>
              <a:t>Connect with the Network! </a:t>
            </a:r>
            <a:endParaRPr lang="en-US" dirty="0">
              <a:solidFill>
                <a:srgbClr val="002060"/>
              </a:solidFill>
            </a:endParaRPr>
          </a:p>
        </p:txBody>
      </p:sp>
      <p:pic>
        <p:nvPicPr>
          <p:cNvPr id="5" name="Picture 4">
            <a:extLst>
              <a:ext uri="{FF2B5EF4-FFF2-40B4-BE49-F238E27FC236}">
                <a16:creationId xmlns:a16="http://schemas.microsoft.com/office/drawing/2014/main" id="{0E05FFFC-176A-8D40-A47D-7A1D754E6065}"/>
              </a:ext>
            </a:extLst>
          </p:cNvPr>
          <p:cNvPicPr>
            <a:picLocks noChangeAspect="1"/>
          </p:cNvPicPr>
          <p:nvPr/>
        </p:nvPicPr>
        <p:blipFill>
          <a:blip r:embed="rId5"/>
          <a:stretch>
            <a:fillRect/>
          </a:stretch>
        </p:blipFill>
        <p:spPr>
          <a:xfrm>
            <a:off x="5714524" y="944880"/>
            <a:ext cx="5979515" cy="5394960"/>
          </a:xfrm>
          <a:prstGeom prst="rect">
            <a:avLst/>
          </a:prstGeom>
        </p:spPr>
      </p:pic>
    </p:spTree>
    <p:extLst>
      <p:ext uri="{BB962C8B-B14F-4D97-AF65-F5344CB8AC3E}">
        <p14:creationId xmlns:p14="http://schemas.microsoft.com/office/powerpoint/2010/main" val="4030568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887A002B-4FB5-4412-9F37-4873173B7FEB}"/>
              </a:ext>
            </a:extLst>
          </p:cNvPr>
          <p:cNvPicPr>
            <a:picLocks noGrp="1" noChangeAspect="1"/>
          </p:cNvPicPr>
          <p:nvPr>
            <p:ph sz="quarter" idx="11"/>
          </p:nvPr>
        </p:nvPicPr>
        <p:blipFill>
          <a:blip r:embed="rId3"/>
          <a:stretch>
            <a:fillRect/>
          </a:stretch>
        </p:blipFill>
        <p:spPr>
          <a:xfrm>
            <a:off x="818392" y="1463675"/>
            <a:ext cx="10555216" cy="4387850"/>
          </a:xfrm>
        </p:spPr>
      </p:pic>
      <p:sp>
        <p:nvSpPr>
          <p:cNvPr id="3" name="Slide Number Placeholder 2">
            <a:extLst>
              <a:ext uri="{FF2B5EF4-FFF2-40B4-BE49-F238E27FC236}">
                <a16:creationId xmlns:a16="http://schemas.microsoft.com/office/drawing/2014/main" id="{423EB27B-C7E2-42F7-B5BD-3563F8C714FA}"/>
              </a:ext>
            </a:extLst>
          </p:cNvPr>
          <p:cNvSpPr>
            <a:spLocks noGrp="1"/>
          </p:cNvSpPr>
          <p:nvPr>
            <p:ph type="sldNum" sz="quarter" idx="10"/>
          </p:nvPr>
        </p:nvSpPr>
        <p:spPr/>
        <p:txBody>
          <a:bodyPr/>
          <a:lstStyle/>
          <a:p>
            <a:pPr algn="r"/>
            <a:fld id="{F3477EC8-074D-41C4-94AE-E9EA7CEEA348}" type="slidenum">
              <a:rPr lang="en-US" smtClean="0"/>
              <a:pPr algn="r"/>
              <a:t>5</a:t>
            </a:fld>
            <a:endParaRPr lang="en-US"/>
          </a:p>
        </p:txBody>
      </p:sp>
      <p:sp>
        <p:nvSpPr>
          <p:cNvPr id="5" name="Title 4">
            <a:extLst>
              <a:ext uri="{FF2B5EF4-FFF2-40B4-BE49-F238E27FC236}">
                <a16:creationId xmlns:a16="http://schemas.microsoft.com/office/drawing/2014/main" id="{BCF19F81-3F9A-4E3B-A3FD-30E9A2E08546}"/>
              </a:ext>
            </a:extLst>
          </p:cNvPr>
          <p:cNvSpPr>
            <a:spLocks noGrp="1"/>
          </p:cNvSpPr>
          <p:nvPr>
            <p:ph type="title"/>
          </p:nvPr>
        </p:nvSpPr>
        <p:spPr/>
        <p:txBody>
          <a:bodyPr/>
          <a:lstStyle/>
          <a:p>
            <a:pPr algn="ctr"/>
            <a:r>
              <a:rPr lang="en-US" dirty="0">
                <a:solidFill>
                  <a:schemeClr val="accent1"/>
                </a:solidFill>
              </a:rPr>
              <a:t>CTE Research Network Activities</a:t>
            </a:r>
          </a:p>
        </p:txBody>
      </p:sp>
    </p:spTree>
    <p:extLst>
      <p:ext uri="{BB962C8B-B14F-4D97-AF65-F5344CB8AC3E}">
        <p14:creationId xmlns:p14="http://schemas.microsoft.com/office/powerpoint/2010/main" val="25925564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7A2D-72AC-40BC-98BC-0762D73E8995}"/>
              </a:ext>
            </a:extLst>
          </p:cNvPr>
          <p:cNvSpPr>
            <a:spLocks noGrp="1"/>
          </p:cNvSpPr>
          <p:nvPr>
            <p:ph type="title"/>
          </p:nvPr>
        </p:nvSpPr>
        <p:spPr>
          <a:xfrm>
            <a:off x="495300" y="365125"/>
            <a:ext cx="10858500" cy="1325563"/>
          </a:xfrm>
        </p:spPr>
        <p:txBody>
          <a:bodyPr/>
          <a:lstStyle/>
          <a:p>
            <a:r>
              <a:rPr lang="en-US" dirty="0"/>
              <a:t>Questions?</a:t>
            </a:r>
          </a:p>
        </p:txBody>
      </p:sp>
      <p:pic>
        <p:nvPicPr>
          <p:cNvPr id="1026" name="Picture 2" descr="Download Emoticon Text Symbol Question Mark Free Clipart HD HQ PNG Image |  FreePNGImg">
            <a:extLst>
              <a:ext uri="{FF2B5EF4-FFF2-40B4-BE49-F238E27FC236}">
                <a16:creationId xmlns:a16="http://schemas.microsoft.com/office/drawing/2014/main" id="{374AA982-1427-49DB-B403-A8F2C509AD6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6991" y="1819447"/>
            <a:ext cx="4549009" cy="34382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1EEA8E0-3C1F-4029-BFC2-6FCB906856AB}"/>
              </a:ext>
            </a:extLst>
          </p:cNvPr>
          <p:cNvSpPr txBox="1"/>
          <p:nvPr/>
        </p:nvSpPr>
        <p:spPr>
          <a:xfrm>
            <a:off x="495300" y="5945390"/>
            <a:ext cx="10401300" cy="400110"/>
          </a:xfrm>
          <a:prstGeom prst="rect">
            <a:avLst/>
          </a:prstGeom>
          <a:noFill/>
        </p:spPr>
        <p:txBody>
          <a:bodyPr wrap="square">
            <a:spAutoFit/>
          </a:bodyPr>
          <a:lstStyle/>
          <a:p>
            <a:r>
              <a:rPr lang="en-US" sz="1000" dirty="0"/>
              <a:t>https://www.google.com/url?sa=i&amp;url=https%3A%2F%2Fwww.freepngimg.com%2Fpng%2F88494-emoticon-text-symbol-question-mark-free-clipart-hd&amp;psig=AOvVaw13pPJmZssbZv91pzq03kli&amp;ust=1604615240786000&amp;source=images&amp;cd=vfe&amp;ved=0CAIQjRxqFwoTCPiK59736ewCFQAAAAAdAAAAABAI</a:t>
            </a:r>
          </a:p>
        </p:txBody>
      </p:sp>
      <p:sp>
        <p:nvSpPr>
          <p:cNvPr id="3" name="Slide Number Placeholder 2">
            <a:extLst>
              <a:ext uri="{FF2B5EF4-FFF2-40B4-BE49-F238E27FC236}">
                <a16:creationId xmlns:a16="http://schemas.microsoft.com/office/drawing/2014/main" id="{875AFAC9-E330-4026-9439-673B9ECFC6EF}"/>
              </a:ext>
            </a:extLst>
          </p:cNvPr>
          <p:cNvSpPr>
            <a:spLocks noGrp="1"/>
          </p:cNvSpPr>
          <p:nvPr>
            <p:ph type="sldNum" sz="quarter" idx="12"/>
          </p:nvPr>
        </p:nvSpPr>
        <p:spPr/>
        <p:txBody>
          <a:bodyPr/>
          <a:lstStyle/>
          <a:p>
            <a:fld id="{B1F43E44-AFE7-E242-809E-8D37873294C2}" type="slidenum">
              <a:rPr lang="en-US" smtClean="0"/>
              <a:t>50</a:t>
            </a:fld>
            <a:endParaRPr lang="en-US" dirty="0"/>
          </a:p>
        </p:txBody>
      </p:sp>
    </p:spTree>
    <p:extLst>
      <p:ext uri="{BB962C8B-B14F-4D97-AF65-F5344CB8AC3E}">
        <p14:creationId xmlns:p14="http://schemas.microsoft.com/office/powerpoint/2010/main" val="703745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66029-508E-47C2-B4D3-370ABD267412}"/>
              </a:ext>
            </a:extLst>
          </p:cNvPr>
          <p:cNvSpPr>
            <a:spLocks noGrp="1"/>
          </p:cNvSpPr>
          <p:nvPr>
            <p:ph type="title"/>
          </p:nvPr>
        </p:nvSpPr>
        <p:spPr>
          <a:xfrm>
            <a:off x="495300" y="681037"/>
            <a:ext cx="10858500" cy="677863"/>
          </a:xfrm>
        </p:spPr>
        <p:txBody>
          <a:bodyPr>
            <a:normAutofit/>
          </a:bodyPr>
          <a:lstStyle/>
          <a:p>
            <a:r>
              <a:rPr lang="en-US" dirty="0"/>
              <a:t>THANK YOU!</a:t>
            </a:r>
          </a:p>
        </p:txBody>
      </p:sp>
      <p:sp>
        <p:nvSpPr>
          <p:cNvPr id="3" name="Content Placeholder 2">
            <a:extLst>
              <a:ext uri="{FF2B5EF4-FFF2-40B4-BE49-F238E27FC236}">
                <a16:creationId xmlns:a16="http://schemas.microsoft.com/office/drawing/2014/main" id="{E6331349-FDD7-42CD-8B8C-48E490AFF5AC}"/>
              </a:ext>
            </a:extLst>
          </p:cNvPr>
          <p:cNvSpPr>
            <a:spLocks noGrp="1"/>
          </p:cNvSpPr>
          <p:nvPr>
            <p:ph idx="1"/>
          </p:nvPr>
        </p:nvSpPr>
        <p:spPr>
          <a:xfrm>
            <a:off x="2354745" y="1902262"/>
            <a:ext cx="7139609" cy="3784107"/>
          </a:xfrm>
        </p:spPr>
        <p:txBody>
          <a:bodyPr/>
          <a:lstStyle/>
          <a:p>
            <a:pPr marL="0" indent="0">
              <a:lnSpc>
                <a:spcPct val="100000"/>
              </a:lnSpc>
              <a:buNone/>
            </a:pPr>
            <a:r>
              <a:rPr lang="en-US" sz="2000" b="1" dirty="0"/>
              <a:t>Cherise Moore, PhD</a:t>
            </a:r>
            <a:br>
              <a:rPr lang="en-US" sz="2000" dirty="0"/>
            </a:br>
            <a:r>
              <a:rPr lang="en-US" sz="2000" dirty="0"/>
              <a:t>Principal Technical Assistance Consultant</a:t>
            </a:r>
            <a:br>
              <a:rPr lang="en-US" sz="2000" dirty="0"/>
            </a:br>
            <a:r>
              <a:rPr lang="en-US" sz="2000" dirty="0">
                <a:hlinkClick r:id="rId3"/>
              </a:rPr>
              <a:t>cmoore@air.org</a:t>
            </a:r>
            <a:endParaRPr lang="en-US" sz="2000" dirty="0"/>
          </a:p>
          <a:p>
            <a:pPr marL="0" indent="0">
              <a:lnSpc>
                <a:spcPct val="100000"/>
              </a:lnSpc>
              <a:buNone/>
            </a:pPr>
            <a:endParaRPr lang="en-US" sz="2000" dirty="0"/>
          </a:p>
          <a:p>
            <a:pPr marL="0" indent="0">
              <a:lnSpc>
                <a:spcPct val="100000"/>
              </a:lnSpc>
              <a:buNone/>
            </a:pPr>
            <a:r>
              <a:rPr lang="en-US" sz="2000" b="1" dirty="0">
                <a:solidFill>
                  <a:schemeClr val="tx1">
                    <a:lumMod val="50000"/>
                  </a:schemeClr>
                </a:solidFill>
              </a:rPr>
              <a:t>Tara Smith</a:t>
            </a:r>
          </a:p>
          <a:p>
            <a:pPr marL="0" indent="0">
              <a:lnSpc>
                <a:spcPct val="100000"/>
              </a:lnSpc>
              <a:buNone/>
            </a:pPr>
            <a:r>
              <a:rPr lang="en-US" sz="2000" dirty="0">
                <a:solidFill>
                  <a:schemeClr val="tx1">
                    <a:lumMod val="50000"/>
                  </a:schemeClr>
                </a:solidFill>
              </a:rPr>
              <a:t>Associate Research Director</a:t>
            </a:r>
          </a:p>
          <a:p>
            <a:pPr marL="0" indent="0">
              <a:lnSpc>
                <a:spcPct val="100000"/>
              </a:lnSpc>
              <a:buNone/>
            </a:pPr>
            <a:r>
              <a:rPr lang="en-US" sz="2000" dirty="0">
                <a:effectLst/>
                <a:ea typeface="Times New Roman" panose="02020603050405020304" pitchFamily="18" charset="0"/>
                <a:hlinkClick r:id="rId4"/>
              </a:rPr>
              <a:t>tsmith@jff.org</a:t>
            </a:r>
            <a:r>
              <a:rPr lang="en-US" sz="2000" dirty="0">
                <a:solidFill>
                  <a:schemeClr val="tx1">
                    <a:lumMod val="50000"/>
                  </a:schemeClr>
                </a:solidFill>
                <a:effectLst/>
                <a:ea typeface="Times New Roman" panose="02020603050405020304" pitchFamily="18" charset="0"/>
              </a:rPr>
              <a:t> </a:t>
            </a:r>
            <a:endParaRPr lang="en-US" sz="2000" dirty="0">
              <a:solidFill>
                <a:schemeClr val="tx1">
                  <a:lumMod val="50000"/>
                </a:schemeClr>
              </a:solidFill>
            </a:endParaRPr>
          </a:p>
          <a:p>
            <a:pPr marL="0" indent="0">
              <a:lnSpc>
                <a:spcPct val="100000"/>
              </a:lnSpc>
              <a:buNone/>
            </a:pPr>
            <a:endParaRPr lang="en-US" sz="2000" dirty="0">
              <a:solidFill>
                <a:schemeClr val="tx1">
                  <a:lumMod val="50000"/>
                </a:schemeClr>
              </a:solidFill>
            </a:endParaRPr>
          </a:p>
          <a:p>
            <a:pPr marL="0" indent="0">
              <a:lnSpc>
                <a:spcPct val="100000"/>
              </a:lnSpc>
              <a:buNone/>
            </a:pPr>
            <a:r>
              <a:rPr lang="en-US" sz="2000" b="1" dirty="0">
                <a:solidFill>
                  <a:schemeClr val="tx1">
                    <a:lumMod val="50000"/>
                  </a:schemeClr>
                </a:solidFill>
              </a:rPr>
              <a:t>Pradeep Kotamraju, PhD</a:t>
            </a:r>
          </a:p>
          <a:p>
            <a:pPr marL="0" indent="0">
              <a:lnSpc>
                <a:spcPct val="100000"/>
              </a:lnSpc>
              <a:buNone/>
            </a:pPr>
            <a:r>
              <a:rPr lang="en-US" sz="2000" dirty="0">
                <a:solidFill>
                  <a:schemeClr val="tx1">
                    <a:lumMod val="50000"/>
                  </a:schemeClr>
                </a:solidFill>
              </a:rPr>
              <a:t>Dep. Director, Policy, Research and Legislation</a:t>
            </a:r>
          </a:p>
          <a:p>
            <a:pPr marL="0" indent="0">
              <a:lnSpc>
                <a:spcPct val="100000"/>
              </a:lnSpc>
              <a:buNone/>
            </a:pPr>
            <a:r>
              <a:rPr lang="en-US" sz="2000" dirty="0">
                <a:effectLst/>
                <a:ea typeface="Times New Roman" panose="02020603050405020304" pitchFamily="18" charset="0"/>
                <a:hlinkClick r:id="rId5"/>
              </a:rPr>
              <a:t>Pradeep.Kotamraju@cwdb.ca.gov</a:t>
            </a:r>
            <a:r>
              <a:rPr lang="en-US" sz="2000" dirty="0">
                <a:solidFill>
                  <a:schemeClr val="tx1">
                    <a:lumMod val="50000"/>
                  </a:schemeClr>
                </a:solidFill>
                <a:effectLst/>
                <a:ea typeface="Times New Roman" panose="02020603050405020304" pitchFamily="18" charset="0"/>
              </a:rPr>
              <a:t> </a:t>
            </a:r>
            <a:endParaRPr lang="en-US" sz="2000" dirty="0">
              <a:solidFill>
                <a:schemeClr val="tx1">
                  <a:lumMod val="50000"/>
                </a:schemeClr>
              </a:solidFill>
            </a:endParaRPr>
          </a:p>
          <a:p>
            <a:pPr marL="0" indent="0">
              <a:lnSpc>
                <a:spcPct val="100000"/>
              </a:lnSpc>
              <a:buNone/>
            </a:pPr>
            <a:endParaRPr lang="en-US" sz="2000" b="1" dirty="0">
              <a:solidFill>
                <a:schemeClr val="tx1">
                  <a:lumMod val="50000"/>
                </a:schemeClr>
              </a:solidFill>
            </a:endParaRPr>
          </a:p>
          <a:p>
            <a:pPr marL="0" indent="0">
              <a:lnSpc>
                <a:spcPct val="100000"/>
              </a:lnSpc>
              <a:buNone/>
            </a:pPr>
            <a:endParaRPr lang="en-US" sz="2000" dirty="0">
              <a:solidFill>
                <a:schemeClr val="tx1">
                  <a:lumMod val="50000"/>
                </a:schemeClr>
              </a:solidFill>
            </a:endParaRPr>
          </a:p>
          <a:p>
            <a:pPr marL="0" indent="0">
              <a:lnSpc>
                <a:spcPct val="100000"/>
              </a:lnSpc>
              <a:buNone/>
            </a:pPr>
            <a:endParaRPr lang="en-US" sz="2000" dirty="0"/>
          </a:p>
          <a:p>
            <a:pPr marL="0" indent="0">
              <a:lnSpc>
                <a:spcPct val="100000"/>
              </a:lnSpc>
              <a:buNone/>
            </a:pPr>
            <a:endParaRPr lang="en-US" sz="2000" dirty="0"/>
          </a:p>
          <a:p>
            <a:pPr marL="0" indent="0">
              <a:lnSpc>
                <a:spcPct val="100000"/>
              </a:lnSpc>
              <a:buNone/>
            </a:pPr>
            <a:endParaRPr lang="en-US" sz="2000" dirty="0"/>
          </a:p>
          <a:p>
            <a:pPr marL="0" indent="0">
              <a:lnSpc>
                <a:spcPct val="100000"/>
              </a:lnSpc>
              <a:buNone/>
            </a:pPr>
            <a:endParaRPr lang="en-US" sz="2000" dirty="0"/>
          </a:p>
          <a:p>
            <a:pPr marL="0" indent="0">
              <a:lnSpc>
                <a:spcPct val="100000"/>
              </a:lnSpc>
              <a:buNone/>
            </a:pPr>
            <a:endParaRPr lang="en-US" sz="2000" dirty="0"/>
          </a:p>
        </p:txBody>
      </p:sp>
      <p:sp>
        <p:nvSpPr>
          <p:cNvPr id="4" name="Slide Number Placeholder 3">
            <a:extLst>
              <a:ext uri="{FF2B5EF4-FFF2-40B4-BE49-F238E27FC236}">
                <a16:creationId xmlns:a16="http://schemas.microsoft.com/office/drawing/2014/main" id="{915D4002-8375-4CF3-83BC-4959F99334CC}"/>
              </a:ext>
            </a:extLst>
          </p:cNvPr>
          <p:cNvSpPr>
            <a:spLocks noGrp="1"/>
          </p:cNvSpPr>
          <p:nvPr>
            <p:ph type="sldNum" sz="quarter" idx="12"/>
          </p:nvPr>
        </p:nvSpPr>
        <p:spPr/>
        <p:txBody>
          <a:bodyPr/>
          <a:lstStyle/>
          <a:p>
            <a:fld id="{B1F43E44-AFE7-E242-809E-8D37873294C2}" type="slidenum">
              <a:rPr lang="en-US" smtClean="0"/>
              <a:t>51</a:t>
            </a:fld>
            <a:endParaRPr lang="en-US" dirty="0"/>
          </a:p>
        </p:txBody>
      </p:sp>
    </p:spTree>
    <p:extLst>
      <p:ext uri="{BB962C8B-B14F-4D97-AF65-F5344CB8AC3E}">
        <p14:creationId xmlns:p14="http://schemas.microsoft.com/office/powerpoint/2010/main" val="2550426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F1CEA4CD-6B4B-49EB-A7A7-2F57CBE5EB79}"/>
              </a:ext>
            </a:extLst>
          </p:cNvPr>
          <p:cNvSpPr>
            <a:spLocks noGrp="1"/>
          </p:cNvSpPr>
          <p:nvPr>
            <p:ph idx="1"/>
          </p:nvPr>
        </p:nvSpPr>
        <p:spPr>
          <a:xfrm>
            <a:off x="475488" y="1463040"/>
            <a:ext cx="5486400" cy="4389120"/>
          </a:xfrm>
        </p:spPr>
        <p:txBody>
          <a:bodyPr/>
          <a:lstStyle/>
          <a:p>
            <a:pPr marL="342900" marR="0" lvl="0" indent="-342900" algn="l" defTabSz="914400" rtl="0" eaLnBrk="0" fontAlgn="base" latinLnBrk="0" hangingPunct="0">
              <a:lnSpc>
                <a:spcPct val="115000"/>
              </a:lnSpc>
              <a:spcBef>
                <a:spcPts val="0"/>
              </a:spcBef>
              <a:spcAft>
                <a:spcPts val="600"/>
              </a:spcAft>
              <a:buClr>
                <a:schemeClr val="accent4"/>
              </a:buClr>
              <a:buSzTx/>
              <a:buFont typeface="Arial" panose="020B0604020202020204" pitchFamily="34" charset="0"/>
              <a:buChar char="•"/>
              <a:tabLst/>
              <a:defRPr/>
            </a:pPr>
            <a:r>
              <a:rPr lang="en-US" dirty="0">
                <a:effectLst/>
                <a:latin typeface="Arial" panose="020B0604020202020204" pitchFamily="34" charset="0"/>
                <a:ea typeface="Arial" panose="020B0604020202020204" pitchFamily="34" charset="0"/>
                <a:cs typeface="Times New Roman" panose="02020603050405020304" pitchFamily="18" charset="0"/>
              </a:rPr>
              <a:t>Red light: What is one question you still have?</a:t>
            </a:r>
          </a:p>
          <a:p>
            <a:pPr marL="342900" marR="0" lvl="0" indent="-342900" algn="l" defTabSz="914400" rtl="0" eaLnBrk="0" fontAlgn="base" latinLnBrk="0" hangingPunct="0">
              <a:lnSpc>
                <a:spcPct val="115000"/>
              </a:lnSpc>
              <a:spcBef>
                <a:spcPts val="0"/>
              </a:spcBef>
              <a:spcAft>
                <a:spcPts val="600"/>
              </a:spcAft>
              <a:buClr>
                <a:schemeClr val="accent4"/>
              </a:buClr>
              <a:buSzTx/>
              <a:buFont typeface="Arial" panose="020B0604020202020204" pitchFamily="34" charset="0"/>
              <a:buChar char="•"/>
              <a:tabLst/>
              <a:defRPr/>
            </a:pPr>
            <a:r>
              <a:rPr lang="en-US" dirty="0">
                <a:effectLst/>
                <a:latin typeface="Arial" panose="020B0604020202020204" pitchFamily="34" charset="0"/>
                <a:ea typeface="Arial" panose="020B0604020202020204" pitchFamily="34" charset="0"/>
                <a:cs typeface="Times New Roman" panose="02020603050405020304" pitchFamily="18" charset="0"/>
              </a:rPr>
              <a:t>Yellow light: What is one takeaway that you are figuring out how to apply?</a:t>
            </a:r>
          </a:p>
          <a:p>
            <a:pPr marL="342900" marR="0" lvl="0" indent="-342900" algn="l" defTabSz="914400" rtl="0" eaLnBrk="0" fontAlgn="base" latinLnBrk="0" hangingPunct="0">
              <a:lnSpc>
                <a:spcPct val="115000"/>
              </a:lnSpc>
              <a:spcBef>
                <a:spcPts val="0"/>
              </a:spcBef>
              <a:spcAft>
                <a:spcPts val="600"/>
              </a:spcAft>
              <a:buClr>
                <a:schemeClr val="accent4"/>
              </a:buClr>
              <a:buSzTx/>
              <a:buFont typeface="Arial" panose="020B0604020202020204" pitchFamily="34" charset="0"/>
              <a:buChar char="•"/>
              <a:tabLst/>
              <a:defRPr/>
            </a:pPr>
            <a:r>
              <a:rPr lang="en-US" dirty="0">
                <a:effectLst/>
                <a:latin typeface="Arial" panose="020B0604020202020204" pitchFamily="34" charset="0"/>
                <a:ea typeface="Arial" panose="020B0604020202020204" pitchFamily="34" charset="0"/>
                <a:cs typeface="Times New Roman" panose="02020603050405020304" pitchFamily="18" charset="0"/>
              </a:rPr>
              <a:t>Green light: What is one action step you will take based on what you learned today?</a:t>
            </a:r>
            <a:endParaRPr lang="en-US" dirty="0"/>
          </a:p>
        </p:txBody>
      </p:sp>
      <p:sp>
        <p:nvSpPr>
          <p:cNvPr id="5" name="Title 4">
            <a:extLst>
              <a:ext uri="{FF2B5EF4-FFF2-40B4-BE49-F238E27FC236}">
                <a16:creationId xmlns:a16="http://schemas.microsoft.com/office/drawing/2014/main" id="{7D7CF686-9274-45CD-8087-47D8109C6618}"/>
              </a:ext>
            </a:extLst>
          </p:cNvPr>
          <p:cNvSpPr>
            <a:spLocks noGrp="1"/>
          </p:cNvSpPr>
          <p:nvPr>
            <p:ph type="title"/>
          </p:nvPr>
        </p:nvSpPr>
        <p:spPr>
          <a:xfrm>
            <a:off x="472440" y="0"/>
            <a:ext cx="11247120" cy="1292662"/>
          </a:xfrm>
        </p:spPr>
        <p:txBody>
          <a:bodyPr wrap="square" anchor="ctr">
            <a:normAutofit/>
          </a:bodyPr>
          <a:lstStyle/>
          <a:p>
            <a:r>
              <a:rPr lang="en-US" dirty="0"/>
              <a:t>Reflection and Opportunities</a:t>
            </a:r>
          </a:p>
        </p:txBody>
      </p:sp>
      <p:sp>
        <p:nvSpPr>
          <p:cNvPr id="13" name="Text Placeholder 3">
            <a:extLst>
              <a:ext uri="{FF2B5EF4-FFF2-40B4-BE49-F238E27FC236}">
                <a16:creationId xmlns:a16="http://schemas.microsoft.com/office/drawing/2014/main" id="{C9FCE1BD-2B10-4C55-823F-525AC57C70DE}"/>
              </a:ext>
            </a:extLst>
          </p:cNvPr>
          <p:cNvSpPr>
            <a:spLocks noGrp="1"/>
          </p:cNvSpPr>
          <p:nvPr>
            <p:ph type="body" sz="quarter" idx="13"/>
          </p:nvPr>
        </p:nvSpPr>
        <p:spPr>
          <a:xfrm>
            <a:off x="472440" y="5943600"/>
            <a:ext cx="11247120" cy="325410"/>
          </a:xfrm>
        </p:spPr>
        <p:txBody>
          <a:bodyPr/>
          <a:lstStyle/>
          <a:p>
            <a:endParaRPr lang="en-US"/>
          </a:p>
        </p:txBody>
      </p:sp>
      <p:sp>
        <p:nvSpPr>
          <p:cNvPr id="3" name="Slide Number Placeholder 2">
            <a:extLst>
              <a:ext uri="{FF2B5EF4-FFF2-40B4-BE49-F238E27FC236}">
                <a16:creationId xmlns:a16="http://schemas.microsoft.com/office/drawing/2014/main" id="{BCFE038F-4F82-45C2-ACAE-45D87666691D}"/>
              </a:ext>
            </a:extLst>
          </p:cNvPr>
          <p:cNvSpPr>
            <a:spLocks noGrp="1"/>
          </p:cNvSpPr>
          <p:nvPr>
            <p:ph type="sldNum" sz="quarter" idx="14"/>
          </p:nvPr>
        </p:nvSpPr>
        <p:spPr>
          <a:xfrm>
            <a:off x="11386565" y="6400800"/>
            <a:ext cx="614949" cy="246888"/>
          </a:xfrm>
        </p:spPr>
        <p:txBody>
          <a:bodyPr wrap="none" anchor="ctr">
            <a:normAutofit/>
          </a:bodyPr>
          <a:lstStyle/>
          <a:p>
            <a:pPr>
              <a:spcAft>
                <a:spcPts val="600"/>
              </a:spcAft>
            </a:pPr>
            <a:fld id="{F3477EC8-074D-41C4-94AE-E9EA7CEEA348}" type="slidenum">
              <a:rPr lang="en-US" smtClean="0"/>
              <a:pPr>
                <a:spcAft>
                  <a:spcPts val="600"/>
                </a:spcAft>
              </a:pPr>
              <a:t>52</a:t>
            </a:fld>
            <a:endParaRPr lang="en-US"/>
          </a:p>
        </p:txBody>
      </p:sp>
      <p:pic>
        <p:nvPicPr>
          <p:cNvPr id="6" name="Content Placeholder 11" descr="Icon&#10;&#10;Description automatically generated with medium confidence">
            <a:extLst>
              <a:ext uri="{FF2B5EF4-FFF2-40B4-BE49-F238E27FC236}">
                <a16:creationId xmlns:a16="http://schemas.microsoft.com/office/drawing/2014/main" id="{7F2279A1-75C6-4FEF-A00D-115515ED07E3}"/>
              </a:ext>
            </a:extLst>
          </p:cNvPr>
          <p:cNvPicPr>
            <a:picLocks noGrp="1" noChangeAspect="1"/>
          </p:cNvPicPr>
          <p:nvPr>
            <p:ph idx="15"/>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10984" y="1463040"/>
            <a:ext cx="3730752" cy="4389120"/>
          </a:xfrm>
          <a:prstGeom prst="rect">
            <a:avLst/>
          </a:prstGeom>
          <a:noFill/>
        </p:spPr>
      </p:pic>
    </p:spTree>
    <p:extLst>
      <p:ext uri="{BB962C8B-B14F-4D97-AF65-F5344CB8AC3E}">
        <p14:creationId xmlns:p14="http://schemas.microsoft.com/office/powerpoint/2010/main" val="3904204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342E-1D5C-4A3E-A1A4-5168FFE253E1}"/>
              </a:ext>
            </a:extLst>
          </p:cNvPr>
          <p:cNvSpPr>
            <a:spLocks noGrp="1"/>
          </p:cNvSpPr>
          <p:nvPr>
            <p:ph type="title"/>
          </p:nvPr>
        </p:nvSpPr>
        <p:spPr>
          <a:xfrm>
            <a:off x="512491" y="366418"/>
            <a:ext cx="10885449" cy="1325563"/>
          </a:xfrm>
        </p:spPr>
        <p:txBody>
          <a:bodyPr/>
          <a:lstStyle/>
          <a:p>
            <a:r>
              <a:rPr lang="en-US" dirty="0"/>
              <a:t>Practitioner Training Modules</a:t>
            </a:r>
          </a:p>
        </p:txBody>
      </p:sp>
      <p:sp>
        <p:nvSpPr>
          <p:cNvPr id="3" name="Content Placeholder 2">
            <a:extLst>
              <a:ext uri="{FF2B5EF4-FFF2-40B4-BE49-F238E27FC236}">
                <a16:creationId xmlns:a16="http://schemas.microsoft.com/office/drawing/2014/main" id="{68E85E3C-F40E-4094-8E65-BEDEAA979C03}"/>
              </a:ext>
            </a:extLst>
          </p:cNvPr>
          <p:cNvSpPr>
            <a:spLocks noGrp="1"/>
          </p:cNvSpPr>
          <p:nvPr>
            <p:ph idx="1"/>
          </p:nvPr>
        </p:nvSpPr>
        <p:spPr>
          <a:xfrm>
            <a:off x="501805" y="1825625"/>
            <a:ext cx="5207620" cy="4351338"/>
          </a:xfrm>
        </p:spPr>
        <p:txBody>
          <a:bodyPr>
            <a:noAutofit/>
          </a:bodyPr>
          <a:lstStyle/>
          <a:p>
            <a:pPr>
              <a:lnSpc>
                <a:spcPct val="100000"/>
              </a:lnSpc>
            </a:pPr>
            <a:r>
              <a:rPr lang="en-US" sz="2400" u="sng" dirty="0"/>
              <a:t>Purpose:</a:t>
            </a:r>
            <a:r>
              <a:rPr lang="en-US" sz="2400" dirty="0"/>
              <a:t> To support practitioners and policymakers in understanding and using data and research, particularly causal research</a:t>
            </a:r>
          </a:p>
          <a:p>
            <a:pPr>
              <a:lnSpc>
                <a:spcPct val="100000"/>
              </a:lnSpc>
            </a:pPr>
            <a:r>
              <a:rPr lang="en-US" sz="2400" u="sng" dirty="0"/>
              <a:t>Audiences:</a:t>
            </a:r>
            <a:r>
              <a:rPr lang="en-US" sz="2400" dirty="0"/>
              <a:t> State and district CTE practitioners and policymakers—anyone who can use data and research to inform decision making and support continuous improvement efforts</a:t>
            </a:r>
          </a:p>
          <a:p>
            <a:endParaRPr lang="en-US" sz="2400" dirty="0"/>
          </a:p>
          <a:p>
            <a:endParaRPr lang="en-US" sz="2400" dirty="0"/>
          </a:p>
        </p:txBody>
      </p:sp>
      <p:sp>
        <p:nvSpPr>
          <p:cNvPr id="4" name="Slide Number Placeholder 3">
            <a:extLst>
              <a:ext uri="{FF2B5EF4-FFF2-40B4-BE49-F238E27FC236}">
                <a16:creationId xmlns:a16="http://schemas.microsoft.com/office/drawing/2014/main" id="{90D43A5C-621C-47F2-A272-EBB86DD45F28}"/>
              </a:ext>
            </a:extLst>
          </p:cNvPr>
          <p:cNvSpPr>
            <a:spLocks noGrp="1"/>
          </p:cNvSpPr>
          <p:nvPr>
            <p:ph type="sldNum" sz="quarter" idx="12"/>
          </p:nvPr>
        </p:nvSpPr>
        <p:spPr/>
        <p:txBody>
          <a:bodyPr/>
          <a:lstStyle/>
          <a:p>
            <a:pPr lvl="0"/>
            <a:fld id="{F3477EC8-074D-41C4-94AE-E9EA7CEEA348}" type="slidenum">
              <a:rPr lang="en-US" noProof="0" smtClean="0"/>
              <a:pPr lvl="0"/>
              <a:t>6</a:t>
            </a:fld>
            <a:endParaRPr lang="en-US" noProof="0" dirty="0"/>
          </a:p>
        </p:txBody>
      </p:sp>
      <p:pic>
        <p:nvPicPr>
          <p:cNvPr id="5" name="Picture 4">
            <a:extLst>
              <a:ext uri="{FF2B5EF4-FFF2-40B4-BE49-F238E27FC236}">
                <a16:creationId xmlns:a16="http://schemas.microsoft.com/office/drawing/2014/main" id="{30552D7F-F965-4A60-83BA-C18B9F634547}"/>
              </a:ext>
            </a:extLst>
          </p:cNvPr>
          <p:cNvPicPr>
            <a:picLocks noChangeAspect="1"/>
          </p:cNvPicPr>
          <p:nvPr/>
        </p:nvPicPr>
        <p:blipFill rotWithShape="1">
          <a:blip r:embed="rId3"/>
          <a:srcRect l="2352" r="10365"/>
          <a:stretch/>
        </p:blipFill>
        <p:spPr>
          <a:xfrm>
            <a:off x="6096000" y="1973625"/>
            <a:ext cx="5791200" cy="3415998"/>
          </a:xfrm>
          <a:prstGeom prst="rect">
            <a:avLst/>
          </a:prstGeom>
        </p:spPr>
      </p:pic>
    </p:spTree>
    <p:extLst>
      <p:ext uri="{BB962C8B-B14F-4D97-AF65-F5344CB8AC3E}">
        <p14:creationId xmlns:p14="http://schemas.microsoft.com/office/powerpoint/2010/main" val="227020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618948-67AB-4ACD-A94F-793B58802FE2}"/>
              </a:ext>
            </a:extLst>
          </p:cNvPr>
          <p:cNvSpPr>
            <a:spLocks noGrp="1"/>
          </p:cNvSpPr>
          <p:nvPr>
            <p:ph sz="quarter" idx="11"/>
          </p:nvPr>
        </p:nvSpPr>
        <p:spPr/>
        <p:txBody>
          <a:bodyPr/>
          <a:lstStyle/>
          <a:p>
            <a:pPr marL="0" indent="0">
              <a:buNone/>
            </a:pPr>
            <a:r>
              <a:rPr lang="en-US" dirty="0"/>
              <a:t>Your role</a:t>
            </a:r>
          </a:p>
          <a:p>
            <a:r>
              <a:rPr lang="en-US" dirty="0"/>
              <a:t>Teacher</a:t>
            </a:r>
          </a:p>
          <a:p>
            <a:r>
              <a:rPr lang="en-US" dirty="0"/>
              <a:t>Administrator/Director</a:t>
            </a:r>
          </a:p>
          <a:p>
            <a:r>
              <a:rPr lang="en-US" dirty="0"/>
              <a:t>Counselor</a:t>
            </a:r>
          </a:p>
          <a:p>
            <a:r>
              <a:rPr lang="en-US" dirty="0"/>
              <a:t>Other</a:t>
            </a:r>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C7CA4AD3-B4E7-4EAA-8D06-50CCF5917866}"/>
              </a:ext>
            </a:extLst>
          </p:cNvPr>
          <p:cNvSpPr>
            <a:spLocks noGrp="1"/>
          </p:cNvSpPr>
          <p:nvPr>
            <p:ph type="sldNum" sz="quarter" idx="10"/>
          </p:nvPr>
        </p:nvSpPr>
        <p:spPr/>
        <p:txBody>
          <a:bodyPr/>
          <a:lstStyle/>
          <a:p>
            <a:pPr algn="r"/>
            <a:fld id="{F3477EC8-074D-41C4-94AE-E9EA7CEEA348}" type="slidenum">
              <a:rPr lang="en-US" smtClean="0"/>
              <a:pPr algn="r"/>
              <a:t>7</a:t>
            </a:fld>
            <a:endParaRPr lang="en-US" dirty="0"/>
          </a:p>
        </p:txBody>
      </p:sp>
      <p:sp>
        <p:nvSpPr>
          <p:cNvPr id="4" name="Text Placeholder 3">
            <a:extLst>
              <a:ext uri="{FF2B5EF4-FFF2-40B4-BE49-F238E27FC236}">
                <a16:creationId xmlns:a16="http://schemas.microsoft.com/office/drawing/2014/main" id="{A26D61D4-34EA-4529-B14B-9D48EA80AC0F}"/>
              </a:ext>
            </a:extLst>
          </p:cNvPr>
          <p:cNvSpPr>
            <a:spLocks noGrp="1"/>
          </p:cNvSpPr>
          <p:nvPr>
            <p:ph type="body" sz="quarter" idx="13"/>
          </p:nvPr>
        </p:nvSpPr>
        <p:spPr/>
        <p:txBody>
          <a:bodyPr/>
          <a:lstStyle/>
          <a:p>
            <a:endParaRPr lang="en-US"/>
          </a:p>
        </p:txBody>
      </p:sp>
      <p:sp>
        <p:nvSpPr>
          <p:cNvPr id="5" name="Title 4">
            <a:extLst>
              <a:ext uri="{FF2B5EF4-FFF2-40B4-BE49-F238E27FC236}">
                <a16:creationId xmlns:a16="http://schemas.microsoft.com/office/drawing/2014/main" id="{1A09956B-BE66-4218-923D-A3FFC1EE2025}"/>
              </a:ext>
            </a:extLst>
          </p:cNvPr>
          <p:cNvSpPr>
            <a:spLocks noGrp="1"/>
          </p:cNvSpPr>
          <p:nvPr>
            <p:ph type="title"/>
          </p:nvPr>
        </p:nvSpPr>
        <p:spPr/>
        <p:txBody>
          <a:bodyPr/>
          <a:lstStyle/>
          <a:p>
            <a:r>
              <a:rPr lang="en-US" dirty="0"/>
              <a:t>Who is in the room?</a:t>
            </a:r>
          </a:p>
        </p:txBody>
      </p:sp>
    </p:spTree>
    <p:extLst>
      <p:ext uri="{BB962C8B-B14F-4D97-AF65-F5344CB8AC3E}">
        <p14:creationId xmlns:p14="http://schemas.microsoft.com/office/powerpoint/2010/main" val="1560953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618948-67AB-4ACD-A94F-793B58802FE2}"/>
              </a:ext>
            </a:extLst>
          </p:cNvPr>
          <p:cNvSpPr>
            <a:spLocks noGrp="1"/>
          </p:cNvSpPr>
          <p:nvPr>
            <p:ph sz="quarter" idx="11"/>
          </p:nvPr>
        </p:nvSpPr>
        <p:spPr/>
        <p:txBody>
          <a:bodyPr/>
          <a:lstStyle/>
          <a:p>
            <a:pPr marL="0" indent="0">
              <a:buNone/>
            </a:pPr>
            <a:r>
              <a:rPr lang="en-US" dirty="0"/>
              <a:t>Experience/Time in CTE</a:t>
            </a:r>
          </a:p>
          <a:p>
            <a:r>
              <a:rPr lang="en-US" dirty="0"/>
              <a:t>0-3 years</a:t>
            </a:r>
          </a:p>
          <a:p>
            <a:r>
              <a:rPr lang="en-US" dirty="0"/>
              <a:t>4-6 years</a:t>
            </a:r>
          </a:p>
          <a:p>
            <a:r>
              <a:rPr lang="en-US" dirty="0"/>
              <a:t>7-9 years</a:t>
            </a:r>
          </a:p>
          <a:p>
            <a:r>
              <a:rPr lang="en-US" dirty="0"/>
              <a:t>10+ years</a:t>
            </a:r>
          </a:p>
          <a:p>
            <a:endParaRPr lang="en-US" dirty="0"/>
          </a:p>
          <a:p>
            <a:endParaRPr lang="en-US" dirty="0"/>
          </a:p>
        </p:txBody>
      </p:sp>
      <p:sp>
        <p:nvSpPr>
          <p:cNvPr id="3" name="Slide Number Placeholder 2">
            <a:extLst>
              <a:ext uri="{FF2B5EF4-FFF2-40B4-BE49-F238E27FC236}">
                <a16:creationId xmlns:a16="http://schemas.microsoft.com/office/drawing/2014/main" id="{C7CA4AD3-B4E7-4EAA-8D06-50CCF5917866}"/>
              </a:ext>
            </a:extLst>
          </p:cNvPr>
          <p:cNvSpPr>
            <a:spLocks noGrp="1"/>
          </p:cNvSpPr>
          <p:nvPr>
            <p:ph type="sldNum" sz="quarter" idx="10"/>
          </p:nvPr>
        </p:nvSpPr>
        <p:spPr/>
        <p:txBody>
          <a:bodyPr/>
          <a:lstStyle/>
          <a:p>
            <a:pPr algn="r"/>
            <a:fld id="{F3477EC8-074D-41C4-94AE-E9EA7CEEA348}" type="slidenum">
              <a:rPr lang="en-US" smtClean="0"/>
              <a:pPr algn="r"/>
              <a:t>8</a:t>
            </a:fld>
            <a:endParaRPr lang="en-US" dirty="0"/>
          </a:p>
        </p:txBody>
      </p:sp>
      <p:sp>
        <p:nvSpPr>
          <p:cNvPr id="4" name="Text Placeholder 3">
            <a:extLst>
              <a:ext uri="{FF2B5EF4-FFF2-40B4-BE49-F238E27FC236}">
                <a16:creationId xmlns:a16="http://schemas.microsoft.com/office/drawing/2014/main" id="{A26D61D4-34EA-4529-B14B-9D48EA80AC0F}"/>
              </a:ext>
            </a:extLst>
          </p:cNvPr>
          <p:cNvSpPr>
            <a:spLocks noGrp="1"/>
          </p:cNvSpPr>
          <p:nvPr>
            <p:ph type="body" sz="quarter" idx="13"/>
          </p:nvPr>
        </p:nvSpPr>
        <p:spPr/>
        <p:txBody>
          <a:bodyPr/>
          <a:lstStyle/>
          <a:p>
            <a:endParaRPr lang="en-US"/>
          </a:p>
        </p:txBody>
      </p:sp>
      <p:sp>
        <p:nvSpPr>
          <p:cNvPr id="5" name="Title 4">
            <a:extLst>
              <a:ext uri="{FF2B5EF4-FFF2-40B4-BE49-F238E27FC236}">
                <a16:creationId xmlns:a16="http://schemas.microsoft.com/office/drawing/2014/main" id="{1A09956B-BE66-4218-923D-A3FFC1EE2025}"/>
              </a:ext>
            </a:extLst>
          </p:cNvPr>
          <p:cNvSpPr>
            <a:spLocks noGrp="1"/>
          </p:cNvSpPr>
          <p:nvPr>
            <p:ph type="title"/>
          </p:nvPr>
        </p:nvSpPr>
        <p:spPr/>
        <p:txBody>
          <a:bodyPr/>
          <a:lstStyle/>
          <a:p>
            <a:r>
              <a:rPr lang="en-US" dirty="0"/>
              <a:t>Who is in the room?</a:t>
            </a:r>
          </a:p>
        </p:txBody>
      </p:sp>
    </p:spTree>
    <p:extLst>
      <p:ext uri="{BB962C8B-B14F-4D97-AF65-F5344CB8AC3E}">
        <p14:creationId xmlns:p14="http://schemas.microsoft.com/office/powerpoint/2010/main" val="2111534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618948-67AB-4ACD-A94F-793B58802FE2}"/>
              </a:ext>
            </a:extLst>
          </p:cNvPr>
          <p:cNvSpPr>
            <a:spLocks noGrp="1"/>
          </p:cNvSpPr>
          <p:nvPr>
            <p:ph sz="quarter" idx="11"/>
          </p:nvPr>
        </p:nvSpPr>
        <p:spPr/>
        <p:txBody>
          <a:bodyPr/>
          <a:lstStyle/>
          <a:p>
            <a:pPr marL="0" indent="0">
              <a:buNone/>
            </a:pPr>
            <a:r>
              <a:rPr lang="en-US" dirty="0"/>
              <a:t>CTE Research Integration</a:t>
            </a:r>
          </a:p>
          <a:p>
            <a:r>
              <a:rPr lang="en-US" dirty="0"/>
              <a:t>Never</a:t>
            </a:r>
          </a:p>
          <a:p>
            <a:r>
              <a:rPr lang="en-US" dirty="0"/>
              <a:t>Rarely</a:t>
            </a:r>
          </a:p>
          <a:p>
            <a:r>
              <a:rPr lang="en-US" dirty="0"/>
              <a:t>Sometimes</a:t>
            </a:r>
          </a:p>
          <a:p>
            <a:r>
              <a:rPr lang="en-US" dirty="0"/>
              <a:t>Frequently</a:t>
            </a:r>
          </a:p>
          <a:p>
            <a:pPr marL="0" indent="0">
              <a:buNone/>
            </a:pPr>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C7CA4AD3-B4E7-4EAA-8D06-50CCF5917866}"/>
              </a:ext>
            </a:extLst>
          </p:cNvPr>
          <p:cNvSpPr>
            <a:spLocks noGrp="1"/>
          </p:cNvSpPr>
          <p:nvPr>
            <p:ph type="sldNum" sz="quarter" idx="10"/>
          </p:nvPr>
        </p:nvSpPr>
        <p:spPr/>
        <p:txBody>
          <a:bodyPr/>
          <a:lstStyle/>
          <a:p>
            <a:pPr algn="r"/>
            <a:fld id="{F3477EC8-074D-41C4-94AE-E9EA7CEEA348}" type="slidenum">
              <a:rPr lang="en-US" smtClean="0"/>
              <a:pPr algn="r"/>
              <a:t>9</a:t>
            </a:fld>
            <a:endParaRPr lang="en-US" dirty="0"/>
          </a:p>
        </p:txBody>
      </p:sp>
      <p:sp>
        <p:nvSpPr>
          <p:cNvPr id="4" name="Text Placeholder 3">
            <a:extLst>
              <a:ext uri="{FF2B5EF4-FFF2-40B4-BE49-F238E27FC236}">
                <a16:creationId xmlns:a16="http://schemas.microsoft.com/office/drawing/2014/main" id="{A26D61D4-34EA-4529-B14B-9D48EA80AC0F}"/>
              </a:ext>
            </a:extLst>
          </p:cNvPr>
          <p:cNvSpPr>
            <a:spLocks noGrp="1"/>
          </p:cNvSpPr>
          <p:nvPr>
            <p:ph type="body" sz="quarter" idx="13"/>
          </p:nvPr>
        </p:nvSpPr>
        <p:spPr/>
        <p:txBody>
          <a:bodyPr/>
          <a:lstStyle/>
          <a:p>
            <a:endParaRPr lang="en-US"/>
          </a:p>
        </p:txBody>
      </p:sp>
      <p:sp>
        <p:nvSpPr>
          <p:cNvPr id="5" name="Title 4">
            <a:extLst>
              <a:ext uri="{FF2B5EF4-FFF2-40B4-BE49-F238E27FC236}">
                <a16:creationId xmlns:a16="http://schemas.microsoft.com/office/drawing/2014/main" id="{1A09956B-BE66-4218-923D-A3FFC1EE2025}"/>
              </a:ext>
            </a:extLst>
          </p:cNvPr>
          <p:cNvSpPr>
            <a:spLocks noGrp="1"/>
          </p:cNvSpPr>
          <p:nvPr>
            <p:ph type="title"/>
          </p:nvPr>
        </p:nvSpPr>
        <p:spPr/>
        <p:txBody>
          <a:bodyPr/>
          <a:lstStyle/>
          <a:p>
            <a:r>
              <a:rPr lang="en-US" dirty="0"/>
              <a:t>Who is in the room?</a:t>
            </a:r>
          </a:p>
        </p:txBody>
      </p:sp>
    </p:spTree>
    <p:extLst>
      <p:ext uri="{BB962C8B-B14F-4D97-AF65-F5344CB8AC3E}">
        <p14:creationId xmlns:p14="http://schemas.microsoft.com/office/powerpoint/2010/main" val="4152018137"/>
      </p:ext>
    </p:extLst>
  </p:cSld>
  <p:clrMapOvr>
    <a:masterClrMapping/>
  </p:clrMapOvr>
</p:sld>
</file>

<file path=ppt/theme/theme1.xml><?xml version="1.0" encoding="utf-8"?>
<a:theme xmlns:a="http://schemas.openxmlformats.org/drawingml/2006/main" name="Basic">
  <a:themeElements>
    <a:clrScheme name="Custom 3">
      <a:dk1>
        <a:srgbClr val="58595B"/>
      </a:dk1>
      <a:lt1>
        <a:srgbClr val="FFFFFF"/>
      </a:lt1>
      <a:dk2>
        <a:srgbClr val="414142"/>
      </a:dk2>
      <a:lt2>
        <a:srgbClr val="FFFFFF"/>
      </a:lt2>
      <a:accent1>
        <a:srgbClr val="2C2A5F"/>
      </a:accent1>
      <a:accent2>
        <a:srgbClr val="5472AE"/>
      </a:accent2>
      <a:accent3>
        <a:srgbClr val="B42025"/>
      </a:accent3>
      <a:accent4>
        <a:srgbClr val="BE512B"/>
      </a:accent4>
      <a:accent5>
        <a:srgbClr val="DE9F34"/>
      </a:accent5>
      <a:accent6>
        <a:srgbClr val="125C64"/>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TE_PowerPoint_Template_042619.potx" id="{D2EAAE70-39CD-4CAE-B696-FBA914177212}" vid="{818BC433-BAAA-4147-9AC0-135462A6BD72}"/>
    </a:ext>
  </a:extLst>
</a:theme>
</file>

<file path=ppt/theme/theme2.xml><?xml version="1.0" encoding="utf-8"?>
<a:theme xmlns:a="http://schemas.openxmlformats.org/drawingml/2006/main" name="2_Basic">
  <a:themeElements>
    <a:clrScheme name="Custom 3">
      <a:dk1>
        <a:srgbClr val="58595B"/>
      </a:dk1>
      <a:lt1>
        <a:srgbClr val="FFFFFF"/>
      </a:lt1>
      <a:dk2>
        <a:srgbClr val="414142"/>
      </a:dk2>
      <a:lt2>
        <a:srgbClr val="FFFFFF"/>
      </a:lt2>
      <a:accent1>
        <a:srgbClr val="2C2A5F"/>
      </a:accent1>
      <a:accent2>
        <a:srgbClr val="5472AE"/>
      </a:accent2>
      <a:accent3>
        <a:srgbClr val="B42025"/>
      </a:accent3>
      <a:accent4>
        <a:srgbClr val="BE512B"/>
      </a:accent4>
      <a:accent5>
        <a:srgbClr val="DE9F34"/>
      </a:accent5>
      <a:accent6>
        <a:srgbClr val="125C64"/>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TE_PowerPoint_Template_112618.potx" id="{D2EABDED-FEC3-44D4-A322-018823694B7A}" vid="{FBD174CB-19D3-42A8-A197-49D6C7626B71}"/>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DC98171ABF41439B409D0A1DDFBE39" ma:contentTypeVersion="11" ma:contentTypeDescription="Create a new document." ma:contentTypeScope="" ma:versionID="7535b24f5cf09f8af946e249f5ccb945">
  <xsd:schema xmlns:xsd="http://www.w3.org/2001/XMLSchema" xmlns:xs="http://www.w3.org/2001/XMLSchema" xmlns:p="http://schemas.microsoft.com/office/2006/metadata/properties" xmlns:ns3="f87c7b8b-c0e7-4b77-a067-2c707fd1239f" xmlns:ns4="02e41e38-1731-4866-b09a-6257d8bc047f" targetNamespace="http://schemas.microsoft.com/office/2006/metadata/properties" ma:root="true" ma:fieldsID="c86ac549c78aabdda860d0ab193b2258" ns3:_="" ns4:_="">
    <xsd:import namespace="f87c7b8b-c0e7-4b77-a067-2c707fd1239f"/>
    <xsd:import namespace="02e41e38-1731-4866-b09a-6257d8bc047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7c7b8b-c0e7-4b77-a067-2c707fd1239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e41e38-1731-4866-b09a-6257d8bc047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78DE03-1B1E-4BB3-BFB8-1FE8E8D90566}">
  <ds:schemaRefs>
    <ds:schemaRef ds:uri="02e41e38-1731-4866-b09a-6257d8bc047f"/>
    <ds:schemaRef ds:uri="http://purl.org/dc/dcmitype/"/>
    <ds:schemaRef ds:uri="http://purl.org/dc/term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f87c7b8b-c0e7-4b77-a067-2c707fd1239f"/>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C9B502C-5D3D-4C5C-A7F8-E38901D965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7c7b8b-c0e7-4b77-a067-2c707fd1239f"/>
    <ds:schemaRef ds:uri="02e41e38-1731-4866-b09a-6257d8bc04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9652C8-D67B-4FF3-B7BB-E3551F138D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CTE_PowerPoint_Template_050619</Template>
  <TotalTime>1591</TotalTime>
  <Words>6378</Words>
  <Application>Microsoft Office PowerPoint</Application>
  <PresentationFormat>Widescreen</PresentationFormat>
  <Paragraphs>525</Paragraphs>
  <Slides>52</Slides>
  <Notes>49</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52</vt:i4>
      </vt:variant>
    </vt:vector>
  </HeadingPairs>
  <TitlesOfParts>
    <vt:vector size="63" baseType="lpstr">
      <vt:lpstr>Arial</vt:lpstr>
      <vt:lpstr>Calibri</vt:lpstr>
      <vt:lpstr>Courier New</vt:lpstr>
      <vt:lpstr>Franklin Gothic Book</vt:lpstr>
      <vt:lpstr>Franklin Gothic Demi</vt:lpstr>
      <vt:lpstr>FranklinGothic</vt:lpstr>
      <vt:lpstr>ITC Franklin Gothic Std Bk Cd</vt:lpstr>
      <vt:lpstr>Times New Roman</vt:lpstr>
      <vt:lpstr>Wingdings</vt:lpstr>
      <vt:lpstr>Basic</vt:lpstr>
      <vt:lpstr>2_Basic</vt:lpstr>
      <vt:lpstr>CTE Research Network Practitioner Training Modules: Understanding and Using CTE Data and Research </vt:lpstr>
      <vt:lpstr>Welcome</vt:lpstr>
      <vt:lpstr>CTE Research Network</vt:lpstr>
      <vt:lpstr>CTE Research Network Lead</vt:lpstr>
      <vt:lpstr>CTE Research Network Activities</vt:lpstr>
      <vt:lpstr>Practitioner Training Modules</vt:lpstr>
      <vt:lpstr>Who is in the room?</vt:lpstr>
      <vt:lpstr>Who is in the room?</vt:lpstr>
      <vt:lpstr>Who is in the room?</vt:lpstr>
      <vt:lpstr>Turn and Talk</vt:lpstr>
      <vt:lpstr>Practitioner Training Modules </vt:lpstr>
      <vt:lpstr>Importance of Research for CTE Teachers and Local Administrators</vt:lpstr>
      <vt:lpstr>Why important to distinguish between data, reporting, accountability, and evaluation?</vt:lpstr>
      <vt:lpstr>If you are teacher…..</vt:lpstr>
      <vt:lpstr>If you are a local administrator…..</vt:lpstr>
      <vt:lpstr>Looking at CTE Research Holistically</vt:lpstr>
      <vt:lpstr>The Modules</vt:lpstr>
      <vt:lpstr>Module Components</vt:lpstr>
      <vt:lpstr>Module 1: Understanding CTE Data and Why It Matters Objectives</vt:lpstr>
      <vt:lpstr>Module 2: Using Data and Research to Improve  CTE Programs Objectives</vt:lpstr>
      <vt:lpstr>Module 3: CTE Program Evaluation: Why It Matters to Practitioners Objectives</vt:lpstr>
      <vt:lpstr>Module 4: Using State Data to Partner With Researchers Objectives</vt:lpstr>
      <vt:lpstr>Module 5: Using Research to Design Your CTE Program for Equity Objectives</vt:lpstr>
      <vt:lpstr>Module 6: How to Communicate About Your CTE Program Using Research Objectives</vt:lpstr>
      <vt:lpstr>Think, Pair, Share</vt:lpstr>
      <vt:lpstr>Using Research to Design Your CTE Program for Equity</vt:lpstr>
      <vt:lpstr>Module Contents</vt:lpstr>
      <vt:lpstr>Module Instructions</vt:lpstr>
      <vt:lpstr>Activity 1: Opening Self-Reflection</vt:lpstr>
      <vt:lpstr>Defining Key Terminology</vt:lpstr>
      <vt:lpstr>Nontraditional Fields</vt:lpstr>
      <vt:lpstr>CTE Opportunity Gap</vt:lpstr>
      <vt:lpstr>Equity in CTE Student Subgroups and Special Populations</vt:lpstr>
      <vt:lpstr>Equity Requirements under Perkins V</vt:lpstr>
      <vt:lpstr>Who are Special Populations under Perkins V?</vt:lpstr>
      <vt:lpstr>What the Research Says About Equity In CTE</vt:lpstr>
      <vt:lpstr>Highlights from Recent Research Related to Equity in CTE (continued)</vt:lpstr>
      <vt:lpstr>Highlights from Recent Research Related to Equity in CTE (continued) </vt:lpstr>
      <vt:lpstr>Best Practices to Close the CTE Opportunity Gap</vt:lpstr>
      <vt:lpstr>Think, Pair, Share</vt:lpstr>
      <vt:lpstr>Best Practices to Address Inequities</vt:lpstr>
      <vt:lpstr>Closing Reflection and Resources</vt:lpstr>
      <vt:lpstr>Activity 4: Beginning the Journey</vt:lpstr>
      <vt:lpstr>References and Resources</vt:lpstr>
      <vt:lpstr>Wrap-Up</vt:lpstr>
      <vt:lpstr>How to Find the Practitioner Training Modules </vt:lpstr>
      <vt:lpstr>How to Find the Practitioner Training Modules </vt:lpstr>
      <vt:lpstr>How to Find the Practitioner Training Modules </vt:lpstr>
      <vt:lpstr>Connect with the Network! </vt:lpstr>
      <vt:lpstr>Questions?</vt:lpstr>
      <vt:lpstr>THANK YOU!</vt:lpstr>
      <vt:lpstr>Reflection and 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PowerPoint Templates</dc:title>
  <dc:subject>Presentation</dc:subject>
  <dc:creator>Hughes, Katherine</dc:creator>
  <cp:lastModifiedBy>Moore, Cherise</cp:lastModifiedBy>
  <cp:revision>68</cp:revision>
  <cp:lastPrinted>2013-01-03T18:38:02Z</cp:lastPrinted>
  <dcterms:created xsi:type="dcterms:W3CDTF">2019-06-03T14:48:15Z</dcterms:created>
  <dcterms:modified xsi:type="dcterms:W3CDTF">2022-02-09T19:47:27Z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0x01010057DC98171ABF41439B409D0A1DDFBE39</vt:lpwstr>
  </property>
  <property fmtid="{D5CDD505-2E9C-101B-9397-08002B2CF9AE}" pid="3" name="TaxKeyword">
    <vt:lpwstr/>
  </property>
</Properties>
</file>